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70" r:id="rId3"/>
    <p:sldId id="272" r:id="rId4"/>
    <p:sldId id="269" r:id="rId5"/>
    <p:sldId id="271" r:id="rId6"/>
    <p:sldId id="268" r:id="rId7"/>
    <p:sldId id="257" r:id="rId8"/>
    <p:sldId id="258" r:id="rId9"/>
    <p:sldId id="259" r:id="rId10"/>
    <p:sldId id="261" r:id="rId11"/>
    <p:sldId id="262" r:id="rId12"/>
    <p:sldId id="263" r:id="rId13"/>
    <p:sldId id="264" r:id="rId14"/>
    <p:sldId id="265" r:id="rId15"/>
    <p:sldId id="266" r:id="rId1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2" d="100"/>
          <a:sy n="72" d="100"/>
        </p:scale>
        <p:origin x="660"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colors1.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2E64C6B-E206-41F2-AD0F-92192AE0218C}" type="doc">
      <dgm:prSet loTypeId="urn:microsoft.com/office/officeart/2005/8/layout/cycle8" loCatId="cycle" qsTypeId="urn:microsoft.com/office/officeart/2005/8/quickstyle/simple2" qsCatId="simple" csTypeId="urn:microsoft.com/office/officeart/2005/8/colors/accent2_2" csCatId="accent2" phldr="1"/>
      <dgm:spPr/>
    </dgm:pt>
    <dgm:pt modelId="{B747EE6B-45C9-4F80-B059-15991C148C91}">
      <dgm:prSet phldrT="[Testo]" custT="1"/>
      <dgm:spPr/>
      <dgm:t>
        <a:bodyPr/>
        <a:lstStyle/>
        <a:p>
          <a:r>
            <a:rPr lang="it-IT" sz="2400" b="1" dirty="0"/>
            <a:t>Educazione civica</a:t>
          </a:r>
        </a:p>
      </dgm:t>
    </dgm:pt>
    <dgm:pt modelId="{E8FA6EAA-55A2-4876-AA04-B40128E33970}" type="parTrans" cxnId="{D4F6FD75-2B7A-4DA8-B5E0-428DFA013DD3}">
      <dgm:prSet/>
      <dgm:spPr/>
      <dgm:t>
        <a:bodyPr/>
        <a:lstStyle/>
        <a:p>
          <a:endParaRPr lang="it-IT"/>
        </a:p>
      </dgm:t>
    </dgm:pt>
    <dgm:pt modelId="{9EFF348A-BD7C-49A2-AF1D-0FD37797617C}" type="sibTrans" cxnId="{D4F6FD75-2B7A-4DA8-B5E0-428DFA013DD3}">
      <dgm:prSet/>
      <dgm:spPr/>
      <dgm:t>
        <a:bodyPr/>
        <a:lstStyle/>
        <a:p>
          <a:endParaRPr lang="it-IT"/>
        </a:p>
      </dgm:t>
    </dgm:pt>
    <dgm:pt modelId="{31032485-9A1D-4EA8-BD1A-05670CE5479E}">
      <dgm:prSet phldrT="[Testo]" custT="1"/>
      <dgm:spPr/>
      <dgm:t>
        <a:bodyPr/>
        <a:lstStyle/>
        <a:p>
          <a:endParaRPr lang="it-IT" sz="1400" b="1" dirty="0"/>
        </a:p>
        <a:p>
          <a:r>
            <a:rPr lang="it-IT" sz="1400" b="1" dirty="0"/>
            <a:t>Filosofia</a:t>
          </a:r>
        </a:p>
        <a:p>
          <a:r>
            <a:rPr lang="it-IT" sz="1400" b="1" dirty="0"/>
            <a:t>Letteratura</a:t>
          </a:r>
        </a:p>
        <a:p>
          <a:r>
            <a:rPr lang="it-IT" sz="1400" b="1" dirty="0"/>
            <a:t>Diritto:</a:t>
          </a:r>
        </a:p>
        <a:p>
          <a:r>
            <a:rPr lang="it-IT" sz="1400" b="1" dirty="0"/>
            <a:t>Primo nucleo tematico: </a:t>
          </a:r>
        </a:p>
        <a:p>
          <a:r>
            <a:rPr lang="it-IT" sz="1400" b="1" dirty="0"/>
            <a:t>La Costituzione </a:t>
          </a:r>
        </a:p>
      </dgm:t>
    </dgm:pt>
    <dgm:pt modelId="{96E58E4B-A999-4E87-831F-050DD5FACA4C}" type="parTrans" cxnId="{F0B004C8-1D8D-495F-934D-5213A78F719F}">
      <dgm:prSet/>
      <dgm:spPr/>
      <dgm:t>
        <a:bodyPr/>
        <a:lstStyle/>
        <a:p>
          <a:endParaRPr lang="it-IT"/>
        </a:p>
      </dgm:t>
    </dgm:pt>
    <dgm:pt modelId="{B6327E19-5B93-4D3A-856F-8351E39FECC7}" type="sibTrans" cxnId="{F0B004C8-1D8D-495F-934D-5213A78F719F}">
      <dgm:prSet/>
      <dgm:spPr/>
      <dgm:t>
        <a:bodyPr/>
        <a:lstStyle/>
        <a:p>
          <a:endParaRPr lang="it-IT"/>
        </a:p>
      </dgm:t>
    </dgm:pt>
    <dgm:pt modelId="{89B685FD-2755-436F-BEC1-5F3061EDE425}">
      <dgm:prSet phldrT="[Testo]" custT="1"/>
      <dgm:spPr/>
      <dgm:t>
        <a:bodyPr/>
        <a:lstStyle/>
        <a:p>
          <a:r>
            <a:rPr lang="it-IT" sz="2800" b="1" dirty="0"/>
            <a:t>Premio</a:t>
          </a:r>
        </a:p>
        <a:p>
          <a:r>
            <a:rPr lang="it-IT" sz="2800" b="1" dirty="0"/>
            <a:t>filosofico</a:t>
          </a:r>
        </a:p>
      </dgm:t>
    </dgm:pt>
    <dgm:pt modelId="{84DE7543-5FB0-4C0B-9E23-B14BCE063981}" type="parTrans" cxnId="{BD53ECFD-6F4C-491D-B22E-12E26336DD02}">
      <dgm:prSet/>
      <dgm:spPr/>
      <dgm:t>
        <a:bodyPr/>
        <a:lstStyle/>
        <a:p>
          <a:endParaRPr lang="it-IT"/>
        </a:p>
      </dgm:t>
    </dgm:pt>
    <dgm:pt modelId="{7666F213-73F9-47BB-9304-2CA35F817731}" type="sibTrans" cxnId="{BD53ECFD-6F4C-491D-B22E-12E26336DD02}">
      <dgm:prSet/>
      <dgm:spPr/>
      <dgm:t>
        <a:bodyPr/>
        <a:lstStyle/>
        <a:p>
          <a:endParaRPr lang="it-IT"/>
        </a:p>
      </dgm:t>
    </dgm:pt>
    <dgm:pt modelId="{4F04AFB9-69F8-4D63-B65C-77D55B503E56}">
      <dgm:prSet custT="1"/>
      <dgm:spPr/>
      <dgm:t>
        <a:bodyPr/>
        <a:lstStyle/>
        <a:p>
          <a:pPr>
            <a:lnSpc>
              <a:spcPct val="150000"/>
            </a:lnSpc>
          </a:pPr>
          <a:r>
            <a:rPr lang="it-IT" sz="1400" b="1" dirty="0"/>
            <a:t>La prospettiva trasversale dell’insegnamento di educazione civica</a:t>
          </a:r>
        </a:p>
      </dgm:t>
    </dgm:pt>
    <dgm:pt modelId="{350E4982-5FB8-4B83-A3CA-9B8DF69BB658}" type="parTrans" cxnId="{197CA84C-BCBA-4F9E-AB4E-9D3B3AAFA54F}">
      <dgm:prSet/>
      <dgm:spPr/>
      <dgm:t>
        <a:bodyPr/>
        <a:lstStyle/>
        <a:p>
          <a:endParaRPr lang="it-IT"/>
        </a:p>
      </dgm:t>
    </dgm:pt>
    <dgm:pt modelId="{A28225D8-1A7E-4BA4-862C-F5809B3C33F6}" type="sibTrans" cxnId="{197CA84C-BCBA-4F9E-AB4E-9D3B3AAFA54F}">
      <dgm:prSet/>
      <dgm:spPr/>
      <dgm:t>
        <a:bodyPr/>
        <a:lstStyle/>
        <a:p>
          <a:endParaRPr lang="it-IT"/>
        </a:p>
      </dgm:t>
    </dgm:pt>
    <dgm:pt modelId="{AA4E6FC9-1529-4C74-8852-F6B14B54CDBD}" type="pres">
      <dgm:prSet presAssocID="{D2E64C6B-E206-41F2-AD0F-92192AE0218C}" presName="compositeShape" presStyleCnt="0">
        <dgm:presLayoutVars>
          <dgm:chMax val="7"/>
          <dgm:dir/>
          <dgm:resizeHandles val="exact"/>
        </dgm:presLayoutVars>
      </dgm:prSet>
      <dgm:spPr/>
    </dgm:pt>
    <dgm:pt modelId="{D1D2BFD7-6C34-463B-8D89-5D96F33F7D22}" type="pres">
      <dgm:prSet presAssocID="{D2E64C6B-E206-41F2-AD0F-92192AE0218C}" presName="wedge1" presStyleLbl="node1" presStyleIdx="0" presStyleCnt="4"/>
      <dgm:spPr/>
    </dgm:pt>
    <dgm:pt modelId="{CD24CD69-ECB4-4FB3-83C1-A4046E511B29}" type="pres">
      <dgm:prSet presAssocID="{D2E64C6B-E206-41F2-AD0F-92192AE0218C}" presName="dummy1a" presStyleCnt="0"/>
      <dgm:spPr/>
    </dgm:pt>
    <dgm:pt modelId="{238CF483-B36A-438F-A244-86AD3FE90644}" type="pres">
      <dgm:prSet presAssocID="{D2E64C6B-E206-41F2-AD0F-92192AE0218C}" presName="dummy1b" presStyleCnt="0"/>
      <dgm:spPr/>
    </dgm:pt>
    <dgm:pt modelId="{FD35A53A-5E90-4B98-8293-B252942958B9}" type="pres">
      <dgm:prSet presAssocID="{D2E64C6B-E206-41F2-AD0F-92192AE0218C}" presName="wedge1Tx" presStyleLbl="node1" presStyleIdx="0" presStyleCnt="4">
        <dgm:presLayoutVars>
          <dgm:chMax val="0"/>
          <dgm:chPref val="0"/>
          <dgm:bulletEnabled val="1"/>
        </dgm:presLayoutVars>
      </dgm:prSet>
      <dgm:spPr/>
    </dgm:pt>
    <dgm:pt modelId="{7924FF9B-0E78-4896-A61E-EE7EEA777F06}" type="pres">
      <dgm:prSet presAssocID="{D2E64C6B-E206-41F2-AD0F-92192AE0218C}" presName="wedge2" presStyleLbl="node1" presStyleIdx="1" presStyleCnt="4" custScaleX="93586"/>
      <dgm:spPr/>
    </dgm:pt>
    <dgm:pt modelId="{A70F6A03-80B1-4B1B-A820-B07C15E08BCE}" type="pres">
      <dgm:prSet presAssocID="{D2E64C6B-E206-41F2-AD0F-92192AE0218C}" presName="dummy2a" presStyleCnt="0"/>
      <dgm:spPr/>
    </dgm:pt>
    <dgm:pt modelId="{5F79B688-38D8-4C41-8341-984DD4F6A54F}" type="pres">
      <dgm:prSet presAssocID="{D2E64C6B-E206-41F2-AD0F-92192AE0218C}" presName="dummy2b" presStyleCnt="0"/>
      <dgm:spPr/>
    </dgm:pt>
    <dgm:pt modelId="{B847BA85-7642-4007-A906-B8D3C43FF3CA}" type="pres">
      <dgm:prSet presAssocID="{D2E64C6B-E206-41F2-AD0F-92192AE0218C}" presName="wedge2Tx" presStyleLbl="node1" presStyleIdx="1" presStyleCnt="4">
        <dgm:presLayoutVars>
          <dgm:chMax val="0"/>
          <dgm:chPref val="0"/>
          <dgm:bulletEnabled val="1"/>
        </dgm:presLayoutVars>
      </dgm:prSet>
      <dgm:spPr/>
    </dgm:pt>
    <dgm:pt modelId="{E006F24A-FD98-4502-87A8-6A323E2DE277}" type="pres">
      <dgm:prSet presAssocID="{D2E64C6B-E206-41F2-AD0F-92192AE0218C}" presName="wedge3" presStyleLbl="node1" presStyleIdx="2" presStyleCnt="4" custLinFactNeighborX="-110" custLinFactNeighborY="-1005"/>
      <dgm:spPr/>
    </dgm:pt>
    <dgm:pt modelId="{E55C1978-98DF-418E-924A-70A18AE7B46B}" type="pres">
      <dgm:prSet presAssocID="{D2E64C6B-E206-41F2-AD0F-92192AE0218C}" presName="dummy3a" presStyleCnt="0"/>
      <dgm:spPr/>
    </dgm:pt>
    <dgm:pt modelId="{DF21FBA2-9584-4AD9-B320-B9A3F573B607}" type="pres">
      <dgm:prSet presAssocID="{D2E64C6B-E206-41F2-AD0F-92192AE0218C}" presName="dummy3b" presStyleCnt="0"/>
      <dgm:spPr/>
    </dgm:pt>
    <dgm:pt modelId="{EA21FF36-BD4B-4922-AC24-0FFC793B6352}" type="pres">
      <dgm:prSet presAssocID="{D2E64C6B-E206-41F2-AD0F-92192AE0218C}" presName="wedge3Tx" presStyleLbl="node1" presStyleIdx="2" presStyleCnt="4">
        <dgm:presLayoutVars>
          <dgm:chMax val="0"/>
          <dgm:chPref val="0"/>
          <dgm:bulletEnabled val="1"/>
        </dgm:presLayoutVars>
      </dgm:prSet>
      <dgm:spPr/>
    </dgm:pt>
    <dgm:pt modelId="{BB82889E-3B8D-4981-9CA0-0BC46943EEF4}" type="pres">
      <dgm:prSet presAssocID="{D2E64C6B-E206-41F2-AD0F-92192AE0218C}" presName="wedge4" presStyleLbl="node1" presStyleIdx="3" presStyleCnt="4"/>
      <dgm:spPr/>
    </dgm:pt>
    <dgm:pt modelId="{4835A68D-8049-4C8F-AAB1-3052E0546E12}" type="pres">
      <dgm:prSet presAssocID="{D2E64C6B-E206-41F2-AD0F-92192AE0218C}" presName="dummy4a" presStyleCnt="0"/>
      <dgm:spPr/>
    </dgm:pt>
    <dgm:pt modelId="{CFADAB60-7EB0-4CA9-9D17-EA475866DE73}" type="pres">
      <dgm:prSet presAssocID="{D2E64C6B-E206-41F2-AD0F-92192AE0218C}" presName="dummy4b" presStyleCnt="0"/>
      <dgm:spPr/>
    </dgm:pt>
    <dgm:pt modelId="{F6E51B9C-C833-4BEA-9421-C4775228DFB7}" type="pres">
      <dgm:prSet presAssocID="{D2E64C6B-E206-41F2-AD0F-92192AE0218C}" presName="wedge4Tx" presStyleLbl="node1" presStyleIdx="3" presStyleCnt="4">
        <dgm:presLayoutVars>
          <dgm:chMax val="0"/>
          <dgm:chPref val="0"/>
          <dgm:bulletEnabled val="1"/>
        </dgm:presLayoutVars>
      </dgm:prSet>
      <dgm:spPr/>
    </dgm:pt>
    <dgm:pt modelId="{0461369D-154F-4FBF-AE1F-DBC9379FCC5A}" type="pres">
      <dgm:prSet presAssocID="{9EFF348A-BD7C-49A2-AF1D-0FD37797617C}" presName="arrowWedge1" presStyleLbl="fgSibTrans2D1" presStyleIdx="0" presStyleCnt="4"/>
      <dgm:spPr/>
    </dgm:pt>
    <dgm:pt modelId="{9E9A3F22-A3D1-4ADC-A077-AEBD62221A9C}" type="pres">
      <dgm:prSet presAssocID="{B6327E19-5B93-4D3A-856F-8351E39FECC7}" presName="arrowWedge2" presStyleLbl="fgSibTrans2D1" presStyleIdx="1" presStyleCnt="4"/>
      <dgm:spPr/>
    </dgm:pt>
    <dgm:pt modelId="{28E55D57-11E7-4C21-8D10-CE20D8ACE860}" type="pres">
      <dgm:prSet presAssocID="{A28225D8-1A7E-4BA4-862C-F5809B3C33F6}" presName="arrowWedge3" presStyleLbl="fgSibTrans2D1" presStyleIdx="2" presStyleCnt="4"/>
      <dgm:spPr/>
    </dgm:pt>
    <dgm:pt modelId="{1F5ECC74-A046-4E50-A514-7EF176B8283B}" type="pres">
      <dgm:prSet presAssocID="{7666F213-73F9-47BB-9304-2CA35F817731}" presName="arrowWedge4" presStyleLbl="fgSibTrans2D1" presStyleIdx="3" presStyleCnt="4"/>
      <dgm:spPr/>
    </dgm:pt>
  </dgm:ptLst>
  <dgm:cxnLst>
    <dgm:cxn modelId="{9BC78418-B2F9-4029-9221-2BC2F3544E07}" type="presOf" srcId="{31032485-9A1D-4EA8-BD1A-05670CE5479E}" destId="{7924FF9B-0E78-4896-A61E-EE7EEA777F06}" srcOrd="0" destOrd="0" presId="urn:microsoft.com/office/officeart/2005/8/layout/cycle8"/>
    <dgm:cxn modelId="{C7E7AF39-1435-49BF-B542-839C26DBB9C6}" type="presOf" srcId="{4F04AFB9-69F8-4D63-B65C-77D55B503E56}" destId="{E006F24A-FD98-4502-87A8-6A323E2DE277}" srcOrd="0" destOrd="0" presId="urn:microsoft.com/office/officeart/2005/8/layout/cycle8"/>
    <dgm:cxn modelId="{427DE163-5575-4A4D-9B7B-3115865E816A}" type="presOf" srcId="{D2E64C6B-E206-41F2-AD0F-92192AE0218C}" destId="{AA4E6FC9-1529-4C74-8852-F6B14B54CDBD}" srcOrd="0" destOrd="0" presId="urn:microsoft.com/office/officeart/2005/8/layout/cycle8"/>
    <dgm:cxn modelId="{2A9D6B47-F440-4D95-BB65-5BB69B5D1967}" type="presOf" srcId="{89B685FD-2755-436F-BEC1-5F3061EDE425}" destId="{F6E51B9C-C833-4BEA-9421-C4775228DFB7}" srcOrd="1" destOrd="0" presId="urn:microsoft.com/office/officeart/2005/8/layout/cycle8"/>
    <dgm:cxn modelId="{45307369-CA34-4E79-9C94-06C4AF1B558A}" type="presOf" srcId="{89B685FD-2755-436F-BEC1-5F3061EDE425}" destId="{BB82889E-3B8D-4981-9CA0-0BC46943EEF4}" srcOrd="0" destOrd="0" presId="urn:microsoft.com/office/officeart/2005/8/layout/cycle8"/>
    <dgm:cxn modelId="{197CA84C-BCBA-4F9E-AB4E-9D3B3AAFA54F}" srcId="{D2E64C6B-E206-41F2-AD0F-92192AE0218C}" destId="{4F04AFB9-69F8-4D63-B65C-77D55B503E56}" srcOrd="2" destOrd="0" parTransId="{350E4982-5FB8-4B83-A3CA-9B8DF69BB658}" sibTransId="{A28225D8-1A7E-4BA4-862C-F5809B3C33F6}"/>
    <dgm:cxn modelId="{D4F6FD75-2B7A-4DA8-B5E0-428DFA013DD3}" srcId="{D2E64C6B-E206-41F2-AD0F-92192AE0218C}" destId="{B747EE6B-45C9-4F80-B059-15991C148C91}" srcOrd="0" destOrd="0" parTransId="{E8FA6EAA-55A2-4876-AA04-B40128E33970}" sibTransId="{9EFF348A-BD7C-49A2-AF1D-0FD37797617C}"/>
    <dgm:cxn modelId="{876C9E77-69C0-49E3-AE15-3F7EBA5F8A79}" type="presOf" srcId="{4F04AFB9-69F8-4D63-B65C-77D55B503E56}" destId="{EA21FF36-BD4B-4922-AC24-0FFC793B6352}" srcOrd="1" destOrd="0" presId="urn:microsoft.com/office/officeart/2005/8/layout/cycle8"/>
    <dgm:cxn modelId="{7A06B68A-EA71-4C68-B783-FBA5E273D5D7}" type="presOf" srcId="{B747EE6B-45C9-4F80-B059-15991C148C91}" destId="{FD35A53A-5E90-4B98-8293-B252942958B9}" srcOrd="1" destOrd="0" presId="urn:microsoft.com/office/officeart/2005/8/layout/cycle8"/>
    <dgm:cxn modelId="{F0B004C8-1D8D-495F-934D-5213A78F719F}" srcId="{D2E64C6B-E206-41F2-AD0F-92192AE0218C}" destId="{31032485-9A1D-4EA8-BD1A-05670CE5479E}" srcOrd="1" destOrd="0" parTransId="{96E58E4B-A999-4E87-831F-050DD5FACA4C}" sibTransId="{B6327E19-5B93-4D3A-856F-8351E39FECC7}"/>
    <dgm:cxn modelId="{DD00E9FA-50A8-47C0-ADD3-61A5E5FB6FA1}" type="presOf" srcId="{31032485-9A1D-4EA8-BD1A-05670CE5479E}" destId="{B847BA85-7642-4007-A906-B8D3C43FF3CA}" srcOrd="1" destOrd="0" presId="urn:microsoft.com/office/officeart/2005/8/layout/cycle8"/>
    <dgm:cxn modelId="{BD53ECFD-6F4C-491D-B22E-12E26336DD02}" srcId="{D2E64C6B-E206-41F2-AD0F-92192AE0218C}" destId="{89B685FD-2755-436F-BEC1-5F3061EDE425}" srcOrd="3" destOrd="0" parTransId="{84DE7543-5FB0-4C0B-9E23-B14BCE063981}" sibTransId="{7666F213-73F9-47BB-9304-2CA35F817731}"/>
    <dgm:cxn modelId="{15F109FE-342E-40B8-B4DE-E7AF83F47BA2}" type="presOf" srcId="{B747EE6B-45C9-4F80-B059-15991C148C91}" destId="{D1D2BFD7-6C34-463B-8D89-5D96F33F7D22}" srcOrd="0" destOrd="0" presId="urn:microsoft.com/office/officeart/2005/8/layout/cycle8"/>
    <dgm:cxn modelId="{23D4FB87-E75D-4E47-B671-A3CE520F953B}" type="presParOf" srcId="{AA4E6FC9-1529-4C74-8852-F6B14B54CDBD}" destId="{D1D2BFD7-6C34-463B-8D89-5D96F33F7D22}" srcOrd="0" destOrd="0" presId="urn:microsoft.com/office/officeart/2005/8/layout/cycle8"/>
    <dgm:cxn modelId="{E63E3F26-2B56-4046-A166-4EF294B161B0}" type="presParOf" srcId="{AA4E6FC9-1529-4C74-8852-F6B14B54CDBD}" destId="{CD24CD69-ECB4-4FB3-83C1-A4046E511B29}" srcOrd="1" destOrd="0" presId="urn:microsoft.com/office/officeart/2005/8/layout/cycle8"/>
    <dgm:cxn modelId="{65223749-C4CB-4848-A8FE-0119357D92CB}" type="presParOf" srcId="{AA4E6FC9-1529-4C74-8852-F6B14B54CDBD}" destId="{238CF483-B36A-438F-A244-86AD3FE90644}" srcOrd="2" destOrd="0" presId="urn:microsoft.com/office/officeart/2005/8/layout/cycle8"/>
    <dgm:cxn modelId="{EE39A5FF-25CB-4484-AE65-612F0988C9C6}" type="presParOf" srcId="{AA4E6FC9-1529-4C74-8852-F6B14B54CDBD}" destId="{FD35A53A-5E90-4B98-8293-B252942958B9}" srcOrd="3" destOrd="0" presId="urn:microsoft.com/office/officeart/2005/8/layout/cycle8"/>
    <dgm:cxn modelId="{F0E7A45C-820B-48CA-8DD5-4596E8A8DFB3}" type="presParOf" srcId="{AA4E6FC9-1529-4C74-8852-F6B14B54CDBD}" destId="{7924FF9B-0E78-4896-A61E-EE7EEA777F06}" srcOrd="4" destOrd="0" presId="urn:microsoft.com/office/officeart/2005/8/layout/cycle8"/>
    <dgm:cxn modelId="{6524337E-654B-4BF7-88CC-0C288FC84FF3}" type="presParOf" srcId="{AA4E6FC9-1529-4C74-8852-F6B14B54CDBD}" destId="{A70F6A03-80B1-4B1B-A820-B07C15E08BCE}" srcOrd="5" destOrd="0" presId="urn:microsoft.com/office/officeart/2005/8/layout/cycle8"/>
    <dgm:cxn modelId="{F7BA2BA1-47E7-4716-8C13-BCDC65F756F7}" type="presParOf" srcId="{AA4E6FC9-1529-4C74-8852-F6B14B54CDBD}" destId="{5F79B688-38D8-4C41-8341-984DD4F6A54F}" srcOrd="6" destOrd="0" presId="urn:microsoft.com/office/officeart/2005/8/layout/cycle8"/>
    <dgm:cxn modelId="{7AE4D690-50CD-4848-840B-F43483D89A01}" type="presParOf" srcId="{AA4E6FC9-1529-4C74-8852-F6B14B54CDBD}" destId="{B847BA85-7642-4007-A906-B8D3C43FF3CA}" srcOrd="7" destOrd="0" presId="urn:microsoft.com/office/officeart/2005/8/layout/cycle8"/>
    <dgm:cxn modelId="{940D3FC9-7028-409A-94B3-D5425DB68098}" type="presParOf" srcId="{AA4E6FC9-1529-4C74-8852-F6B14B54CDBD}" destId="{E006F24A-FD98-4502-87A8-6A323E2DE277}" srcOrd="8" destOrd="0" presId="urn:microsoft.com/office/officeart/2005/8/layout/cycle8"/>
    <dgm:cxn modelId="{3DE4215A-671B-44C0-9A50-50D57D512063}" type="presParOf" srcId="{AA4E6FC9-1529-4C74-8852-F6B14B54CDBD}" destId="{E55C1978-98DF-418E-924A-70A18AE7B46B}" srcOrd="9" destOrd="0" presId="urn:microsoft.com/office/officeart/2005/8/layout/cycle8"/>
    <dgm:cxn modelId="{F1E721AA-24DE-445E-940A-3F163419E153}" type="presParOf" srcId="{AA4E6FC9-1529-4C74-8852-F6B14B54CDBD}" destId="{DF21FBA2-9584-4AD9-B320-B9A3F573B607}" srcOrd="10" destOrd="0" presId="urn:microsoft.com/office/officeart/2005/8/layout/cycle8"/>
    <dgm:cxn modelId="{0FEE7241-AAF6-4792-BE96-71A3117BE6BF}" type="presParOf" srcId="{AA4E6FC9-1529-4C74-8852-F6B14B54CDBD}" destId="{EA21FF36-BD4B-4922-AC24-0FFC793B6352}" srcOrd="11" destOrd="0" presId="urn:microsoft.com/office/officeart/2005/8/layout/cycle8"/>
    <dgm:cxn modelId="{BC58BE2E-6188-40EC-B19A-1DCB9056DBC8}" type="presParOf" srcId="{AA4E6FC9-1529-4C74-8852-F6B14B54CDBD}" destId="{BB82889E-3B8D-4981-9CA0-0BC46943EEF4}" srcOrd="12" destOrd="0" presId="urn:microsoft.com/office/officeart/2005/8/layout/cycle8"/>
    <dgm:cxn modelId="{81026F1A-4D31-4EAB-BBDC-31D1A2865144}" type="presParOf" srcId="{AA4E6FC9-1529-4C74-8852-F6B14B54CDBD}" destId="{4835A68D-8049-4C8F-AAB1-3052E0546E12}" srcOrd="13" destOrd="0" presId="urn:microsoft.com/office/officeart/2005/8/layout/cycle8"/>
    <dgm:cxn modelId="{626FA585-7003-4D3A-BC55-75827E582B46}" type="presParOf" srcId="{AA4E6FC9-1529-4C74-8852-F6B14B54CDBD}" destId="{CFADAB60-7EB0-4CA9-9D17-EA475866DE73}" srcOrd="14" destOrd="0" presId="urn:microsoft.com/office/officeart/2005/8/layout/cycle8"/>
    <dgm:cxn modelId="{6F0F710E-76C6-4806-8552-45A78B7D4DFC}" type="presParOf" srcId="{AA4E6FC9-1529-4C74-8852-F6B14B54CDBD}" destId="{F6E51B9C-C833-4BEA-9421-C4775228DFB7}" srcOrd="15" destOrd="0" presId="urn:microsoft.com/office/officeart/2005/8/layout/cycle8"/>
    <dgm:cxn modelId="{FAE77DC6-1D3A-4252-916D-310237680880}" type="presParOf" srcId="{AA4E6FC9-1529-4C74-8852-F6B14B54CDBD}" destId="{0461369D-154F-4FBF-AE1F-DBC9379FCC5A}" srcOrd="16" destOrd="0" presId="urn:microsoft.com/office/officeart/2005/8/layout/cycle8"/>
    <dgm:cxn modelId="{E62BE34F-E2F5-45CE-81E6-5D9889B4A2FB}" type="presParOf" srcId="{AA4E6FC9-1529-4C74-8852-F6B14B54CDBD}" destId="{9E9A3F22-A3D1-4ADC-A077-AEBD62221A9C}" srcOrd="17" destOrd="0" presId="urn:microsoft.com/office/officeart/2005/8/layout/cycle8"/>
    <dgm:cxn modelId="{1A8B60FB-407B-4B69-9E1E-84FC28CFD381}" type="presParOf" srcId="{AA4E6FC9-1529-4C74-8852-F6B14B54CDBD}" destId="{28E55D57-11E7-4C21-8D10-CE20D8ACE860}" srcOrd="18" destOrd="0" presId="urn:microsoft.com/office/officeart/2005/8/layout/cycle8"/>
    <dgm:cxn modelId="{F35D0A29-9E76-4DD4-BB60-BD998D5F68B4}" type="presParOf" srcId="{AA4E6FC9-1529-4C74-8852-F6B14B54CDBD}" destId="{1F5ECC74-A046-4E50-A514-7EF176B8283B}" srcOrd="19" destOrd="0" presId="urn:microsoft.com/office/officeart/2005/8/layout/cycle8"/>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1D2BFD7-6C34-463B-8D89-5D96F33F7D22}">
      <dsp:nvSpPr>
        <dsp:cNvPr id="0" name=""/>
        <dsp:cNvSpPr/>
      </dsp:nvSpPr>
      <dsp:spPr>
        <a:xfrm>
          <a:off x="472082" y="480739"/>
          <a:ext cx="4374807" cy="4374807"/>
        </a:xfrm>
        <a:prstGeom prst="pie">
          <a:avLst>
            <a:gd name="adj1" fmla="val 16200000"/>
            <a:gd name="adj2" fmla="val 0"/>
          </a:avLst>
        </a:prstGeom>
        <a:solidFill>
          <a:schemeClr val="accent2">
            <a:hueOff val="0"/>
            <a:satOff val="0"/>
            <a:lumOff val="0"/>
            <a:alphaOff val="0"/>
          </a:schemeClr>
        </a:solidFill>
        <a:ln w="19050" cap="flat" cmpd="sng" algn="in">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30480" tIns="30480" rIns="30480" bIns="30480" numCol="1" spcCol="1270" anchor="ctr" anchorCtr="0">
          <a:noAutofit/>
        </a:bodyPr>
        <a:lstStyle/>
        <a:p>
          <a:pPr marL="0" lvl="0" indent="0" algn="ctr" defTabSz="1066800">
            <a:lnSpc>
              <a:spcPct val="90000"/>
            </a:lnSpc>
            <a:spcBef>
              <a:spcPct val="0"/>
            </a:spcBef>
            <a:spcAft>
              <a:spcPct val="35000"/>
            </a:spcAft>
            <a:buNone/>
          </a:pPr>
          <a:r>
            <a:rPr lang="it-IT" sz="2400" b="1" kern="1200" dirty="0"/>
            <a:t>Educazione civica</a:t>
          </a:r>
        </a:p>
      </dsp:txBody>
      <dsp:txXfrm>
        <a:off x="2794376" y="1387469"/>
        <a:ext cx="1614512" cy="1197863"/>
      </dsp:txXfrm>
    </dsp:sp>
    <dsp:sp modelId="{7924FF9B-0E78-4896-A61E-EE7EEA777F06}">
      <dsp:nvSpPr>
        <dsp:cNvPr id="0" name=""/>
        <dsp:cNvSpPr/>
      </dsp:nvSpPr>
      <dsp:spPr>
        <a:xfrm>
          <a:off x="612382" y="627607"/>
          <a:ext cx="4094207" cy="4374807"/>
        </a:xfrm>
        <a:prstGeom prst="pie">
          <a:avLst>
            <a:gd name="adj1" fmla="val 0"/>
            <a:gd name="adj2" fmla="val 5400000"/>
          </a:avLst>
        </a:prstGeom>
        <a:solidFill>
          <a:schemeClr val="accent2">
            <a:hueOff val="0"/>
            <a:satOff val="0"/>
            <a:lumOff val="0"/>
            <a:alphaOff val="0"/>
          </a:schemeClr>
        </a:solidFill>
        <a:ln w="19050" cap="flat" cmpd="sng" algn="in">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17780" tIns="17780" rIns="17780" bIns="17780" numCol="1" spcCol="1270" anchor="ctr" anchorCtr="0">
          <a:noAutofit/>
        </a:bodyPr>
        <a:lstStyle/>
        <a:p>
          <a:pPr marL="0" lvl="0" indent="0" algn="ctr" defTabSz="622300">
            <a:lnSpc>
              <a:spcPct val="90000"/>
            </a:lnSpc>
            <a:spcBef>
              <a:spcPct val="0"/>
            </a:spcBef>
            <a:spcAft>
              <a:spcPct val="35000"/>
            </a:spcAft>
            <a:buNone/>
          </a:pPr>
          <a:endParaRPr lang="it-IT" sz="1400" b="1" kern="1200" dirty="0"/>
        </a:p>
        <a:p>
          <a:pPr marL="0" lvl="0" indent="0" algn="ctr" defTabSz="622300">
            <a:lnSpc>
              <a:spcPct val="90000"/>
            </a:lnSpc>
            <a:spcBef>
              <a:spcPct val="0"/>
            </a:spcBef>
            <a:spcAft>
              <a:spcPct val="35000"/>
            </a:spcAft>
            <a:buNone/>
          </a:pPr>
          <a:r>
            <a:rPr lang="it-IT" sz="1400" b="1" kern="1200" dirty="0"/>
            <a:t>Filosofia</a:t>
          </a:r>
        </a:p>
        <a:p>
          <a:pPr marL="0" lvl="0" indent="0" algn="ctr" defTabSz="622300">
            <a:lnSpc>
              <a:spcPct val="90000"/>
            </a:lnSpc>
            <a:spcBef>
              <a:spcPct val="0"/>
            </a:spcBef>
            <a:spcAft>
              <a:spcPct val="35000"/>
            </a:spcAft>
            <a:buNone/>
          </a:pPr>
          <a:r>
            <a:rPr lang="it-IT" sz="1400" b="1" kern="1200" dirty="0"/>
            <a:t>Letteratura</a:t>
          </a:r>
        </a:p>
        <a:p>
          <a:pPr marL="0" lvl="0" indent="0" algn="ctr" defTabSz="622300">
            <a:lnSpc>
              <a:spcPct val="90000"/>
            </a:lnSpc>
            <a:spcBef>
              <a:spcPct val="0"/>
            </a:spcBef>
            <a:spcAft>
              <a:spcPct val="35000"/>
            </a:spcAft>
            <a:buNone/>
          </a:pPr>
          <a:r>
            <a:rPr lang="it-IT" sz="1400" b="1" kern="1200" dirty="0"/>
            <a:t>Diritto:</a:t>
          </a:r>
        </a:p>
        <a:p>
          <a:pPr marL="0" lvl="0" indent="0" algn="ctr" defTabSz="622300">
            <a:lnSpc>
              <a:spcPct val="90000"/>
            </a:lnSpc>
            <a:spcBef>
              <a:spcPct val="0"/>
            </a:spcBef>
            <a:spcAft>
              <a:spcPct val="35000"/>
            </a:spcAft>
            <a:buNone/>
          </a:pPr>
          <a:r>
            <a:rPr lang="it-IT" sz="1400" b="1" kern="1200" dirty="0"/>
            <a:t>Primo nucleo tematico: </a:t>
          </a:r>
        </a:p>
        <a:p>
          <a:pPr marL="0" lvl="0" indent="0" algn="ctr" defTabSz="622300">
            <a:lnSpc>
              <a:spcPct val="90000"/>
            </a:lnSpc>
            <a:spcBef>
              <a:spcPct val="0"/>
            </a:spcBef>
            <a:spcAft>
              <a:spcPct val="35000"/>
            </a:spcAft>
            <a:buNone/>
          </a:pPr>
          <a:r>
            <a:rPr lang="it-IT" sz="1400" b="1" kern="1200" dirty="0"/>
            <a:t>La Costituzione </a:t>
          </a:r>
        </a:p>
      </dsp:txBody>
      <dsp:txXfrm>
        <a:off x="2785724" y="2897820"/>
        <a:ext cx="1510957" cy="1197863"/>
      </dsp:txXfrm>
    </dsp:sp>
    <dsp:sp modelId="{E006F24A-FD98-4502-87A8-6A323E2DE277}">
      <dsp:nvSpPr>
        <dsp:cNvPr id="0" name=""/>
        <dsp:cNvSpPr/>
      </dsp:nvSpPr>
      <dsp:spPr>
        <a:xfrm>
          <a:off x="320401" y="583640"/>
          <a:ext cx="4374807" cy="4374807"/>
        </a:xfrm>
        <a:prstGeom prst="pie">
          <a:avLst>
            <a:gd name="adj1" fmla="val 5400000"/>
            <a:gd name="adj2" fmla="val 10800000"/>
          </a:avLst>
        </a:prstGeom>
        <a:solidFill>
          <a:schemeClr val="accent2">
            <a:hueOff val="0"/>
            <a:satOff val="0"/>
            <a:lumOff val="0"/>
            <a:alphaOff val="0"/>
          </a:schemeClr>
        </a:solidFill>
        <a:ln w="19050" cap="flat" cmpd="sng" algn="in">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17780" tIns="17780" rIns="17780" bIns="17780" numCol="1" spcCol="1270" anchor="ctr" anchorCtr="0">
          <a:noAutofit/>
        </a:bodyPr>
        <a:lstStyle/>
        <a:p>
          <a:pPr marL="0" lvl="0" indent="0" algn="ctr" defTabSz="622300">
            <a:lnSpc>
              <a:spcPct val="150000"/>
            </a:lnSpc>
            <a:spcBef>
              <a:spcPct val="0"/>
            </a:spcBef>
            <a:spcAft>
              <a:spcPct val="35000"/>
            </a:spcAft>
            <a:buNone/>
          </a:pPr>
          <a:r>
            <a:rPr lang="it-IT" sz="1400" b="1" kern="1200" dirty="0"/>
            <a:t>La prospettiva trasversale dell’insegnamento di educazione civica</a:t>
          </a:r>
        </a:p>
      </dsp:txBody>
      <dsp:txXfrm>
        <a:off x="758403" y="2853853"/>
        <a:ext cx="1614512" cy="1197863"/>
      </dsp:txXfrm>
    </dsp:sp>
    <dsp:sp modelId="{BB82889E-3B8D-4981-9CA0-0BC46943EEF4}">
      <dsp:nvSpPr>
        <dsp:cNvPr id="0" name=""/>
        <dsp:cNvSpPr/>
      </dsp:nvSpPr>
      <dsp:spPr>
        <a:xfrm>
          <a:off x="325214" y="480739"/>
          <a:ext cx="4374807" cy="4374807"/>
        </a:xfrm>
        <a:prstGeom prst="pie">
          <a:avLst>
            <a:gd name="adj1" fmla="val 10800000"/>
            <a:gd name="adj2" fmla="val 16200000"/>
          </a:avLst>
        </a:prstGeom>
        <a:solidFill>
          <a:schemeClr val="accent2">
            <a:hueOff val="0"/>
            <a:satOff val="0"/>
            <a:lumOff val="0"/>
            <a:alphaOff val="0"/>
          </a:schemeClr>
        </a:solidFill>
        <a:ln w="19050" cap="flat" cmpd="sng" algn="in">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35560" tIns="35560" rIns="35560" bIns="35560" numCol="1" spcCol="1270" anchor="ctr" anchorCtr="0">
          <a:noAutofit/>
        </a:bodyPr>
        <a:lstStyle/>
        <a:p>
          <a:pPr marL="0" lvl="0" indent="0" algn="ctr" defTabSz="1244600">
            <a:lnSpc>
              <a:spcPct val="90000"/>
            </a:lnSpc>
            <a:spcBef>
              <a:spcPct val="0"/>
            </a:spcBef>
            <a:spcAft>
              <a:spcPct val="35000"/>
            </a:spcAft>
            <a:buNone/>
          </a:pPr>
          <a:r>
            <a:rPr lang="it-IT" sz="2800" b="1" kern="1200" dirty="0"/>
            <a:t>Premio</a:t>
          </a:r>
        </a:p>
        <a:p>
          <a:pPr marL="0" lvl="0" indent="0" algn="ctr" defTabSz="1244600">
            <a:lnSpc>
              <a:spcPct val="90000"/>
            </a:lnSpc>
            <a:spcBef>
              <a:spcPct val="0"/>
            </a:spcBef>
            <a:spcAft>
              <a:spcPct val="35000"/>
            </a:spcAft>
            <a:buNone/>
          </a:pPr>
          <a:r>
            <a:rPr lang="it-IT" sz="2800" b="1" kern="1200" dirty="0"/>
            <a:t>filosofico</a:t>
          </a:r>
        </a:p>
      </dsp:txBody>
      <dsp:txXfrm>
        <a:off x="763215" y="1387469"/>
        <a:ext cx="1614512" cy="1197863"/>
      </dsp:txXfrm>
    </dsp:sp>
    <dsp:sp modelId="{0461369D-154F-4FBF-AE1F-DBC9379FCC5A}">
      <dsp:nvSpPr>
        <dsp:cNvPr id="0" name=""/>
        <dsp:cNvSpPr/>
      </dsp:nvSpPr>
      <dsp:spPr>
        <a:xfrm>
          <a:off x="201261" y="209917"/>
          <a:ext cx="4916450" cy="4916450"/>
        </a:xfrm>
        <a:prstGeom prst="circularArrow">
          <a:avLst>
            <a:gd name="adj1" fmla="val 5085"/>
            <a:gd name="adj2" fmla="val 327528"/>
            <a:gd name="adj3" fmla="val 21272472"/>
            <a:gd name="adj4" fmla="val 16200000"/>
            <a:gd name="adj5" fmla="val 5932"/>
          </a:avLst>
        </a:prstGeom>
        <a:solidFill>
          <a:schemeClr val="accent2">
            <a:tint val="60000"/>
            <a:hueOff val="0"/>
            <a:satOff val="0"/>
            <a:lumOff val="0"/>
            <a:alphaOff val="0"/>
          </a:schemeClr>
        </a:solidFill>
        <a:ln>
          <a:noFill/>
        </a:ln>
        <a:effectLst/>
      </dsp:spPr>
      <dsp:style>
        <a:lnRef idx="0">
          <a:scrgbClr r="0" g="0" b="0"/>
        </a:lnRef>
        <a:fillRef idx="1">
          <a:scrgbClr r="0" g="0" b="0"/>
        </a:fillRef>
        <a:effectRef idx="1">
          <a:scrgbClr r="0" g="0" b="0"/>
        </a:effectRef>
        <a:fontRef idx="minor">
          <a:schemeClr val="lt1"/>
        </a:fontRef>
      </dsp:style>
    </dsp:sp>
    <dsp:sp modelId="{9E9A3F22-A3D1-4ADC-A077-AEBD62221A9C}">
      <dsp:nvSpPr>
        <dsp:cNvPr id="0" name=""/>
        <dsp:cNvSpPr/>
      </dsp:nvSpPr>
      <dsp:spPr>
        <a:xfrm>
          <a:off x="202341" y="356786"/>
          <a:ext cx="4916450" cy="4916450"/>
        </a:xfrm>
        <a:prstGeom prst="circularArrow">
          <a:avLst>
            <a:gd name="adj1" fmla="val 5085"/>
            <a:gd name="adj2" fmla="val 327528"/>
            <a:gd name="adj3" fmla="val 5072472"/>
            <a:gd name="adj4" fmla="val 0"/>
            <a:gd name="adj5" fmla="val 5932"/>
          </a:avLst>
        </a:prstGeom>
        <a:solidFill>
          <a:schemeClr val="accent2">
            <a:tint val="60000"/>
            <a:hueOff val="0"/>
            <a:satOff val="0"/>
            <a:lumOff val="0"/>
            <a:alphaOff val="0"/>
          </a:schemeClr>
        </a:solidFill>
        <a:ln>
          <a:noFill/>
        </a:ln>
        <a:effectLst/>
      </dsp:spPr>
      <dsp:style>
        <a:lnRef idx="0">
          <a:scrgbClr r="0" g="0" b="0"/>
        </a:lnRef>
        <a:fillRef idx="1">
          <a:scrgbClr r="0" g="0" b="0"/>
        </a:fillRef>
        <a:effectRef idx="1">
          <a:scrgbClr r="0" g="0" b="0"/>
        </a:effectRef>
        <a:fontRef idx="minor">
          <a:schemeClr val="lt1"/>
        </a:fontRef>
      </dsp:style>
    </dsp:sp>
    <dsp:sp modelId="{28E55D57-11E7-4C21-8D10-CE20D8ACE860}">
      <dsp:nvSpPr>
        <dsp:cNvPr id="0" name=""/>
        <dsp:cNvSpPr/>
      </dsp:nvSpPr>
      <dsp:spPr>
        <a:xfrm>
          <a:off x="49580" y="312819"/>
          <a:ext cx="4916450" cy="4916450"/>
        </a:xfrm>
        <a:prstGeom prst="circularArrow">
          <a:avLst>
            <a:gd name="adj1" fmla="val 5085"/>
            <a:gd name="adj2" fmla="val 327528"/>
            <a:gd name="adj3" fmla="val 10472472"/>
            <a:gd name="adj4" fmla="val 5400000"/>
            <a:gd name="adj5" fmla="val 5932"/>
          </a:avLst>
        </a:prstGeom>
        <a:solidFill>
          <a:schemeClr val="accent2">
            <a:tint val="60000"/>
            <a:hueOff val="0"/>
            <a:satOff val="0"/>
            <a:lumOff val="0"/>
            <a:alphaOff val="0"/>
          </a:schemeClr>
        </a:solidFill>
        <a:ln>
          <a:noFill/>
        </a:ln>
        <a:effectLst/>
      </dsp:spPr>
      <dsp:style>
        <a:lnRef idx="0">
          <a:scrgbClr r="0" g="0" b="0"/>
        </a:lnRef>
        <a:fillRef idx="1">
          <a:scrgbClr r="0" g="0" b="0"/>
        </a:fillRef>
        <a:effectRef idx="1">
          <a:scrgbClr r="0" g="0" b="0"/>
        </a:effectRef>
        <a:fontRef idx="minor">
          <a:schemeClr val="lt1"/>
        </a:fontRef>
      </dsp:style>
    </dsp:sp>
    <dsp:sp modelId="{1F5ECC74-A046-4E50-A514-7EF176B8283B}">
      <dsp:nvSpPr>
        <dsp:cNvPr id="0" name=""/>
        <dsp:cNvSpPr/>
      </dsp:nvSpPr>
      <dsp:spPr>
        <a:xfrm>
          <a:off x="54392" y="209917"/>
          <a:ext cx="4916450" cy="4916450"/>
        </a:xfrm>
        <a:prstGeom prst="circularArrow">
          <a:avLst>
            <a:gd name="adj1" fmla="val 5085"/>
            <a:gd name="adj2" fmla="val 327528"/>
            <a:gd name="adj3" fmla="val 15872472"/>
            <a:gd name="adj4" fmla="val 10800000"/>
            <a:gd name="adj5" fmla="val 5932"/>
          </a:avLst>
        </a:prstGeom>
        <a:solidFill>
          <a:schemeClr val="accent2">
            <a:tint val="60000"/>
            <a:hueOff val="0"/>
            <a:satOff val="0"/>
            <a:lumOff val="0"/>
            <a:alphaOff val="0"/>
          </a:schemeClr>
        </a:solidFill>
        <a:ln>
          <a:noFill/>
        </a:ln>
        <a:effectLst/>
      </dsp:spPr>
      <dsp:style>
        <a:lnRef idx="0">
          <a:scrgbClr r="0" g="0" b="0"/>
        </a:lnRef>
        <a:fillRef idx="1">
          <a:scrgbClr r="0" g="0" b="0"/>
        </a:fillRef>
        <a:effectRef idx="1">
          <a:scrgbClr r="0" g="0" b="0"/>
        </a:effectRef>
        <a:fontRef idx="minor">
          <a:schemeClr val="lt1"/>
        </a:fontRef>
      </dsp:style>
    </dsp:sp>
  </dsp:spTree>
</dsp:drawing>
</file>

<file path=ppt/diagrams/layout1.xml><?xml version="1.0" encoding="utf-8"?>
<dgm:layoutDef xmlns:dgm="http://schemas.openxmlformats.org/drawingml/2006/diagram" xmlns:a="http://schemas.openxmlformats.org/drawingml/2006/main" uniqueId="urn:microsoft.com/office/officeart/2005/8/layout/cycle8">
  <dgm:title val=""/>
  <dgm:desc val=""/>
  <dgm:catLst>
    <dgm:cat type="cycle" pri="7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 modelId="5"/>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clrData>
  <dgm:layoutNode name="compositeShape">
    <dgm:varLst>
      <dgm:chMax val="7"/>
      <dgm:dir/>
      <dgm:resizeHandles val="exact"/>
    </dgm:varLst>
    <dgm:alg type="composite">
      <dgm:param type="horzAlign" val="ctr"/>
      <dgm:param type="vertAlign" val="mid"/>
      <dgm:param type="ar" val="1"/>
    </dgm:alg>
    <dgm:shape xmlns:r="http://schemas.openxmlformats.org/officeDocument/2006/relationships" r:blip="">
      <dgm:adjLst/>
    </dgm:shape>
    <dgm:presOf/>
    <dgm:choose name="Name0">
      <dgm:if name="Name1" axis="ch" ptType="node" func="cnt" op="equ" val="1">
        <dgm:constrLst>
          <dgm:constr type="l" for="ch" forName="wedge1" refType="w" fact="0.08"/>
          <dgm:constr type="t" for="ch" forName="wedge1" refType="w" fact="0.08"/>
          <dgm:constr type="w" for="ch" forName="wedge1" refType="w" fact="0.84"/>
          <dgm:constr type="h" for="ch" forName="wedge1" refType="h" fact="0.84"/>
          <dgm:constr type="l" for="ch" forName="dummy1a" refType="w" fact="0.5"/>
          <dgm:constr type="t" for="ch" forName="dummy1a" refType="h" fact="0.08"/>
          <dgm:constr type="l" for="ch" forName="dummy1b" refType="w" fact="0.5"/>
          <dgm:constr type="t" for="ch" forName="dummy1b" refType="h" fact="0.08"/>
          <dgm:constr type="l" for="ch" forName="wedge1Tx" refType="w" fact="0.22"/>
          <dgm:constr type="t" for="ch" forName="wedge1Tx" refType="h" fact="0.22"/>
          <dgm:constr type="w" for="ch" forName="wedge1Tx" refType="w" fact="0.56"/>
          <dgm:constr type="h" for="ch" forName="wedge1Tx" refType="h" fact="0.56"/>
          <dgm:constr type="h" for="ch" forName="arrowWedge1single" refType="w" fact="0.08"/>
          <dgm:constr type="diam" for="ch" forName="arrowWedge1single" refType="w" fact="0.84"/>
          <dgm:constr type="l" for="ch" forName="arrowWedge1single" refType="w" fact="0.5"/>
          <dgm:constr type="t" for="ch" forName="arrowWedge1single" refType="w" fact="0.5"/>
          <dgm:constr type="primFontSz" for="ch" ptType="node" op="equ"/>
        </dgm:constrLst>
      </dgm:if>
      <dgm:if name="Name2" axis="ch" ptType="node" func="cnt" op="equ" val="2">
        <dgm:constrLst>
          <dgm:constr type="l" for="ch" forName="wedge1" refType="w" fact="0.1"/>
          <dgm:constr type="t" for="ch" forName="wedge1" refType="w" fact="0.08"/>
          <dgm:constr type="w" for="ch" forName="wedge1" refType="w" fact="0.84"/>
          <dgm:constr type="h" for="ch" forName="wedge1" refType="h" fact="0.84"/>
          <dgm:constr type="l" for="ch" forName="dummy1a" refType="w" fact="0.52"/>
          <dgm:constr type="t" for="ch" forName="dummy1a" refType="h" fact="0.08"/>
          <dgm:constr type="l" for="ch" forName="dummy1b" refType="w" fact="0.52"/>
          <dgm:constr type="t" for="ch" forName="dummy1b" refType="h" fact="0.92"/>
          <dgm:constr type="l" for="ch" forName="wedge1Tx" refType="w" fact="0.559"/>
          <dgm:constr type="t" for="ch" forName="wedge1Tx" refType="h" fact="0.3"/>
          <dgm:constr type="w" for="ch" forName="wedge1Tx" refType="w" fact="0.3"/>
          <dgm:constr type="h" for="ch" forName="wedge1Tx" refType="h" fact="0.4"/>
          <dgm:constr type="l" for="ch" forName="wedge2" refType="w" fact="0.06"/>
          <dgm:constr type="t" for="ch" forName="wedge2" refType="w" fact="0.08"/>
          <dgm:constr type="w" for="ch" forName="wedge2" refType="w" fact="0.84"/>
          <dgm:constr type="h" for="ch" forName="wedge2" refType="h" fact="0.84"/>
          <dgm:constr type="l" for="ch" forName="dummy2a" refType="w" fact="0.48"/>
          <dgm:constr type="t" for="ch" forName="dummy2a" refType="h" fact="0.92"/>
          <dgm:constr type="l" for="ch" forName="dummy2b" refType="w" fact="0.48"/>
          <dgm:constr type="t" for="ch" forName="dummy2b" refType="h" fact="0.08"/>
          <dgm:constr type="r" for="ch" forName="wedge2Tx" refType="w" fact="0.441"/>
          <dgm:constr type="t" for="ch" forName="wedge2Tx" refType="h" fact="0.3"/>
          <dgm:constr type="w" for="ch" forName="wedge2Tx" refType="w" fact="0.3"/>
          <dgm:constr type="h" for="ch" forName="wedge2Tx" refType="h" fact="0.4"/>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primFontSz" for="ch" ptType="node" op="equ"/>
        </dgm:constrLst>
      </dgm:if>
      <dgm:if name="Name3" axis="ch" ptType="node" func="cnt" op="equ" val="3">
        <dgm:constrLst>
          <dgm:constr type="l" for="ch" forName="wedge1" refType="w" fact="0.0973"/>
          <dgm:constr type="t" for="ch" forName="wedge1" refType="w" fact="0.07"/>
          <dgm:constr type="w" for="ch" forName="wedge1" refType="w" fact="0.84"/>
          <dgm:constr type="h" for="ch" forName="wedge1" refType="h" fact="0.84"/>
          <dgm:constr type="l" for="ch" forName="dummy1a" refType="w" fact="0.5173"/>
          <dgm:constr type="t" for="ch" forName="dummy1a" refType="h" fact="0.07"/>
          <dgm:constr type="l" for="ch" forName="dummy1b" refType="w" fact="0.8811"/>
          <dgm:constr type="t" for="ch" forName="dummy1b" refType="h" fact="0.7"/>
          <dgm:constr type="l" for="ch" forName="wedge1Tx" refType="w" fact="0.54"/>
          <dgm:constr type="t" for="ch" forName="wedge1Tx" refType="h" fact="0.248"/>
          <dgm:constr type="w" for="ch" forName="wedge1Tx" refType="w" fact="0.3"/>
          <dgm:constr type="h" for="ch" forName="wedge1Tx" refType="h" fact="0.25"/>
          <dgm:constr type="l" for="ch" forName="wedge2" refType="w" fact="0.08"/>
          <dgm:constr type="t" for="ch" forName="wedge2" refType="w" fact="0.1"/>
          <dgm:constr type="w" for="ch" forName="wedge2" refType="w" fact="0.84"/>
          <dgm:constr type="h" for="ch" forName="wedge2" refType="h" fact="0.84"/>
          <dgm:constr type="l" for="ch" forName="dummy2a" refType="w" fact="0.8637"/>
          <dgm:constr type="t" for="ch" forName="dummy2a" refType="h" fact="0.73"/>
          <dgm:constr type="l" for="ch" forName="dummy2b" refType="w" fact="0.1363"/>
          <dgm:constr type="t" for="ch" forName="dummy2b" refType="h" fact="0.73"/>
          <dgm:constr type="l" for="ch" forName="wedge2Tx" refType="w" fact="0.28"/>
          <dgm:constr type="t" for="ch" forName="wedge2Tx" refType="h" fact="0.645"/>
          <dgm:constr type="w" for="ch" forName="wedge2Tx" refType="w" fact="0.45"/>
          <dgm:constr type="h" for="ch" forName="wedge2Tx" refType="h" fact="0.22"/>
          <dgm:constr type="l" for="ch" forName="wedge3" refType="w" fact="0.0627"/>
          <dgm:constr type="t" for="ch" forName="wedge3" refType="w" fact="0.07"/>
          <dgm:constr type="w" for="ch" forName="wedge3" refType="w" fact="0.84"/>
          <dgm:constr type="h" for="ch" forName="wedge3" refType="h" fact="0.84"/>
          <dgm:constr type="l" for="ch" forName="dummy3a" refType="w" fact="0.1189"/>
          <dgm:constr type="t" for="ch" forName="dummy3a" refType="h" fact="0.7"/>
          <dgm:constr type="l" for="ch" forName="dummy3b" refType="w" fact="0.4827"/>
          <dgm:constr type="t" for="ch" forName="dummy3b" refType="h" fact="0.07"/>
          <dgm:constr type="r" for="ch" forName="wedge3Tx" refType="w" fact="0.46"/>
          <dgm:constr type="t" for="ch" forName="wedge3Tx" refType="h" fact="0.248"/>
          <dgm:constr type="w" for="ch" forName="wedge3Tx" refType="w" fact="0.3"/>
          <dgm:constr type="h" for="ch" forName="wedge3Tx" refType="h" fact="0.25"/>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primFontSz" for="ch" ptType="node" op="equ"/>
        </dgm:constrLst>
      </dgm:if>
      <dgm:if name="Name4" axis="ch" ptType="node" func="cnt" op="equ" val="4">
        <dgm:constrLst>
          <dgm:constr type="l" for="ch" forName="wedge1" refType="w" fact="0.0941"/>
          <dgm:constr type="t" for="ch" forName="wedge1" refType="w" fact="0.0659"/>
          <dgm:constr type="w" for="ch" forName="wedge1" refType="w" fact="0.84"/>
          <dgm:constr type="h" for="ch" forName="wedge1" refType="h" fact="0.84"/>
          <dgm:constr type="l" for="ch" forName="dummy1a" refType="w" fact="0.5141"/>
          <dgm:constr type="t" for="ch" forName="dummy1a" refType="h" fact="0.0659"/>
          <dgm:constr type="l" for="ch" forName="dummy1b" refType="w" fact="0.9341"/>
          <dgm:constr type="t" for="ch" forName="dummy1b" refType="h" fact="0.4859"/>
          <dgm:constr type="l" for="ch" forName="wedge1Tx" refType="w" fact="0.54"/>
          <dgm:constr type="t" for="ch" forName="wedge1Tx" refType="h" fact="0.24"/>
          <dgm:constr type="w" for="ch" forName="wedge1Tx" refType="w" fact="0.31"/>
          <dgm:constr type="h" for="ch" forName="wedge1Tx" refType="h" fact="0.23"/>
          <dgm:constr type="l" for="ch" forName="wedge2" refType="w" fact="0.0941"/>
          <dgm:constr type="t" for="ch" forName="wedge2" refType="w" fact="0.0941"/>
          <dgm:constr type="w" for="ch" forName="wedge2" refType="w" fact="0.84"/>
          <dgm:constr type="h" for="ch" forName="wedge2" refType="h" fact="0.84"/>
          <dgm:constr type="l" for="ch" forName="dummy2a" refType="w" fact="0.9341"/>
          <dgm:constr type="t" for="ch" forName="dummy2a" refType="h" fact="0.5141"/>
          <dgm:constr type="l" for="ch" forName="dummy2b" refType="w" fact="0.5141"/>
          <dgm:constr type="t" for="ch" forName="dummy2b" refType="h" fact="0.9341"/>
          <dgm:constr type="l" for="ch" forName="wedge2Tx" refType="w" fact="0.54"/>
          <dgm:constr type="t" for="ch" forName="wedge2Tx" refType="h" fact="0.53"/>
          <dgm:constr type="w" for="ch" forName="wedge2Tx" refType="w" fact="0.31"/>
          <dgm:constr type="h" for="ch" forName="wedge2Tx" refType="h" fact="0.23"/>
          <dgm:constr type="l" for="ch" forName="wedge3" refType="w" fact="0.0659"/>
          <dgm:constr type="t" for="ch" forName="wedge3" refType="w" fact="0.0941"/>
          <dgm:constr type="w" for="ch" forName="wedge3" refType="w" fact="0.84"/>
          <dgm:constr type="h" for="ch" forName="wedge3" refType="h" fact="0.84"/>
          <dgm:constr type="l" for="ch" forName="dummy3a" refType="w" fact="0.4859"/>
          <dgm:constr type="t" for="ch" forName="dummy3a" refType="h" fact="0.9341"/>
          <dgm:constr type="l" for="ch" forName="dummy3b" refType="w" fact="0.0659"/>
          <dgm:constr type="t" for="ch" forName="dummy3b" refType="h" fact="0.5141"/>
          <dgm:constr type="r" for="ch" forName="wedge3Tx" refType="w" fact="0.46"/>
          <dgm:constr type="t" for="ch" forName="wedge3Tx" refType="h" fact="0.53"/>
          <dgm:constr type="w" for="ch" forName="wedge3Tx" refType="w" fact="0.31"/>
          <dgm:constr type="h" for="ch" forName="wedge3Tx" refType="h" fact="0.23"/>
          <dgm:constr type="l" for="ch" forName="wedge4" refType="w" fact="0.0659"/>
          <dgm:constr type="t" for="ch" forName="wedge4" refType="h" fact="0.0659"/>
          <dgm:constr type="w" for="ch" forName="wedge4" refType="w" fact="0.84"/>
          <dgm:constr type="h" for="ch" forName="wedge4" refType="h" fact="0.84"/>
          <dgm:constr type="l" for="ch" forName="dummy4a" refType="w" fact="0.0659"/>
          <dgm:constr type="t" for="ch" forName="dummy4a" refType="h" fact="0.4859"/>
          <dgm:constr type="l" for="ch" forName="dummy4b" refType="w" fact="0.4859"/>
          <dgm:constr type="t" for="ch" forName="dummy4b" refType="h" fact="0.0659"/>
          <dgm:constr type="r" for="ch" forName="wedge4Tx" refType="w" fact="0.46"/>
          <dgm:constr type="t" for="ch" forName="wedge4Tx" refType="h" fact="0.24"/>
          <dgm:constr type="w" for="ch" forName="wedge4Tx" refType="w" fact="0.31"/>
          <dgm:constr type="h" for="ch" forName="wedge4Tx" refType="h" fact="0.23"/>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primFontSz" for="ch" ptType="node" op="equ"/>
        </dgm:constrLst>
      </dgm:if>
      <dgm:if name="Name5" axis="ch" ptType="node" func="cnt" op="equ" val="5">
        <dgm:constrLst>
          <dgm:constr type="l" for="ch" forName="wedge1" refType="w" fact="0.0918"/>
          <dgm:constr type="t" for="ch" forName="wedge1" refType="w" fact="0.0638"/>
          <dgm:constr type="w" for="ch" forName="wedge1" refType="w" fact="0.84"/>
          <dgm:constr type="h" for="ch" forName="wedge1" refType="h" fact="0.84"/>
          <dgm:constr type="l" for="ch" forName="dummy1a" refType="w" fact="0.5118"/>
          <dgm:constr type="t" for="ch" forName="dummy1a" refType="h" fact="0.0638"/>
          <dgm:constr type="l" for="ch" forName="dummy1b" refType="w" fact="0.9112"/>
          <dgm:constr type="t" for="ch" forName="dummy1b" refType="h" fact="0.354"/>
          <dgm:constr type="l" for="ch" forName="wedge1Tx" refType="w" fact="0.53"/>
          <dgm:constr type="t" for="ch" forName="wedge1Tx" refType="h" fact="0.205"/>
          <dgm:constr type="w" for="ch" forName="wedge1Tx" refType="w" fact="0.27"/>
          <dgm:constr type="h" for="ch" forName="wedge1Tx" refType="h" fact="0.18"/>
          <dgm:constr type="l" for="ch" forName="wedge2" refType="w" fact="0.099"/>
          <dgm:constr type="t" for="ch" forName="wedge2" refType="w" fact="0.0862"/>
          <dgm:constr type="w" for="ch" forName="wedge2" refType="w" fact="0.84"/>
          <dgm:constr type="h" for="ch" forName="wedge2" refType="h" fact="0.84"/>
          <dgm:constr type="l" for="ch" forName="dummy2a" refType="w" fact="0.9185"/>
          <dgm:constr type="t" for="ch" forName="dummy2a" refType="h" fact="0.3764"/>
          <dgm:constr type="l" for="ch" forName="dummy2b" refType="w" fact="0.7659"/>
          <dgm:constr type="t" for="ch" forName="dummy2b" refType="h" fact="0.846"/>
          <dgm:constr type="l" for="ch" forName="wedge2Tx" refType="w" fact="0.64"/>
          <dgm:constr type="t" for="ch" forName="wedge2Tx" refType="h" fact="0.47"/>
          <dgm:constr type="w" for="ch" forName="wedge2Tx" refType="w" fact="0.25"/>
          <dgm:constr type="h" for="ch" forName="wedge2Tx" refType="h" fact="0.2"/>
          <dgm:constr type="l" for="ch" forName="wedge3" refType="w" fact="0.08"/>
          <dgm:constr type="t" for="ch" forName="wedge3" refType="w" fact="0.1"/>
          <dgm:constr type="w" for="ch" forName="wedge3" refType="w" fact="0.84"/>
          <dgm:constr type="h" for="ch" forName="wedge3" refType="h" fact="0.84"/>
          <dgm:constr type="l" for="ch" forName="dummy3a" refType="w" fact="0.7469"/>
          <dgm:constr type="t" for="ch" forName="dummy3a" refType="h" fact="0.8598"/>
          <dgm:constr type="l" for="ch" forName="dummy3b" refType="w" fact="0.2531"/>
          <dgm:constr type="t" for="ch" forName="dummy3b" refType="h" fact="0.8598"/>
          <dgm:constr type="l" for="ch" forName="wedge3Tx" refType="w" fact="0.38"/>
          <dgm:constr type="t" for="ch" forName="wedge3Tx" refType="h" fact="0.69"/>
          <dgm:constr type="w" for="ch" forName="wedge3Tx" refType="w" fact="0.24"/>
          <dgm:constr type="h" for="ch" forName="wedge3Tx" refType="h" fact="0.22"/>
          <dgm:constr type="l" for="ch" forName="wedge4" refType="w" fact="0.061"/>
          <dgm:constr type="t" for="ch" forName="wedge4" refType="h" fact="0.0862"/>
          <dgm:constr type="w" for="ch" forName="wedge4" refType="w" fact="0.84"/>
          <dgm:constr type="h" for="ch" forName="wedge4" refType="h" fact="0.84"/>
          <dgm:constr type="l" for="ch" forName="dummy4a" refType="w" fact="0.2341"/>
          <dgm:constr type="t" for="ch" forName="dummy4a" refType="h" fact="0.846"/>
          <dgm:constr type="l" for="ch" forName="dummy4b" refType="w" fact="0.0815"/>
          <dgm:constr type="t" for="ch" forName="dummy4b" refType="h" fact="0.3764"/>
          <dgm:constr type="r" for="ch" forName="wedge4Tx" refType="w" fact="0.36"/>
          <dgm:constr type="t" for="ch" forName="wedge4Tx" refType="h" fact="0.47"/>
          <dgm:constr type="w" for="ch" forName="wedge4Tx" refType="w" fact="0.25"/>
          <dgm:constr type="h" for="ch" forName="wedge4Tx" refType="h" fact="0.2"/>
          <dgm:constr type="l" for="ch" forName="wedge5" refType="w" fact="0.0682"/>
          <dgm:constr type="t" for="ch" forName="wedge5" refType="h" fact="0.0638"/>
          <dgm:constr type="w" for="ch" forName="wedge5" refType="w" fact="0.84"/>
          <dgm:constr type="h" for="ch" forName="wedge5" refType="h" fact="0.84"/>
          <dgm:constr type="l" for="ch" forName="dummy5a" refType="w" fact="0.0888"/>
          <dgm:constr type="t" for="ch" forName="dummy5a" refType="h" fact="0.354"/>
          <dgm:constr type="l" for="ch" forName="dummy5b" refType="w" fact="0.4882"/>
          <dgm:constr type="t" for="ch" forName="dummy5b" refType="h" fact="0.0638"/>
          <dgm:constr type="r" for="ch" forName="wedge5Tx" refType="w" fact="0.47"/>
          <dgm:constr type="t" for="ch" forName="wedge5Tx" refType="h" fact="0.205"/>
          <dgm:constr type="w" for="ch" forName="wedge5Tx" refType="w" fact="0.27"/>
          <dgm:constr type="h" for="ch" forName="wedge5Tx" refType="h" fact="0.18"/>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h" for="ch" forName="arrowWedge5" refType="w" fact="0.08"/>
          <dgm:constr type="diam" for="ch" forName="arrowWedge5" refType="w" fact="0.84"/>
          <dgm:constr type="l" for="ch" forName="arrowWedge5" refType="w" fact="0.5"/>
          <dgm:constr type="t" for="ch" forName="arrowWedge5" refType="w" fact="0.5"/>
          <dgm:constr type="primFontSz" for="ch" ptType="node" op="equ"/>
        </dgm:constrLst>
      </dgm:if>
      <dgm:if name="Name6" axis="ch" ptType="node" func="cnt" op="equ" val="6">
        <dgm:constrLst>
          <dgm:constr type="l" for="ch" forName="wedge1" refType="w" fact="0.09"/>
          <dgm:constr type="t" for="ch" forName="wedge1" refType="w" fact="0.0627"/>
          <dgm:constr type="w" for="ch" forName="wedge1" refType="w" fact="0.84"/>
          <dgm:constr type="h" for="ch" forName="wedge1" refType="h" fact="0.84"/>
          <dgm:constr type="l" for="ch" forName="dummy1a" refType="w" fact="0.51"/>
          <dgm:constr type="t" for="ch" forName="dummy1a" refType="h" fact="0.0627"/>
          <dgm:constr type="l" for="ch" forName="dummy1b" refType="w" fact="0.8737"/>
          <dgm:constr type="t" for="ch" forName="dummy1b" refType="h" fact="0.2727"/>
          <dgm:constr type="l" for="ch" forName="wedge1Tx" refType="w" fact="0.53"/>
          <dgm:constr type="t" for="ch" forName="wedge1Tx" refType="h" fact="0.17"/>
          <dgm:constr type="w" for="ch" forName="wedge1Tx" refType="w" fact="0.22"/>
          <dgm:constr type="h" for="ch" forName="wedge1Tx" refType="h" fact="0.17"/>
          <dgm:constr type="l" for="ch" forName="wedge2" refType="w" fact="0.1"/>
          <dgm:constr type="t" for="ch" forName="wedge2" refType="w" fact="0.08"/>
          <dgm:constr type="w" for="ch" forName="wedge2" refType="w" fact="0.84"/>
          <dgm:constr type="h" for="ch" forName="wedge2" refType="h" fact="0.84"/>
          <dgm:constr type="l" for="ch" forName="dummy2a" refType="w" fact="0.8837"/>
          <dgm:constr type="t" for="ch" forName="dummy2a" refType="h" fact="0.29"/>
          <dgm:constr type="l" for="ch" forName="dummy2b" refType="w" fact="0.8837"/>
          <dgm:constr type="t" for="ch" forName="dummy2b" refType="h" fact="0.71"/>
          <dgm:constr type="l" for="ch" forName="wedge2Tx" refType="w" fact="0.67"/>
          <dgm:constr type="t" for="ch" forName="wedge2Tx" refType="h" fact="0.42"/>
          <dgm:constr type="w" for="ch" forName="wedge2Tx" refType="w" fact="0.23"/>
          <dgm:constr type="h" for="ch" forName="wedge2Tx" refType="h" fact="0.165"/>
          <dgm:constr type="l" for="ch" forName="wedge3" refType="w" fact="0.09"/>
          <dgm:constr type="t" for="ch" forName="wedge3" refType="w" fact="0.0973"/>
          <dgm:constr type="w" for="ch" forName="wedge3" refType="w" fact="0.84"/>
          <dgm:constr type="h" for="ch" forName="wedge3" refType="h" fact="0.84"/>
          <dgm:constr type="l" for="ch" forName="dummy3a" refType="w" fact="0.8737"/>
          <dgm:constr type="t" for="ch" forName="dummy3a" refType="h" fact="0.7273"/>
          <dgm:constr type="l" for="ch" forName="dummy3b" refType="w" fact="0.51"/>
          <dgm:constr type="t" for="ch" forName="dummy3b" refType="h" fact="0.9373"/>
          <dgm:constr type="l" for="ch" forName="wedge3Tx" refType="w" fact="0.53"/>
          <dgm:constr type="t" for="ch" forName="wedge3Tx" refType="h" fact="0.665"/>
          <dgm:constr type="w" for="ch" forName="wedge3Tx" refType="w" fact="0.22"/>
          <dgm:constr type="h" for="ch" forName="wedge3Tx" refType="h" fact="0.17"/>
          <dgm:constr type="l" for="ch" forName="wedge4" refType="w" fact="0.07"/>
          <dgm:constr type="t" for="ch" forName="wedge4" refType="h" fact="0.0973"/>
          <dgm:constr type="w" for="ch" forName="wedge4" refType="w" fact="0.84"/>
          <dgm:constr type="h" for="ch" forName="wedge4" refType="h" fact="0.84"/>
          <dgm:constr type="l" for="ch" forName="dummy4a" refType="w" fact="0.49"/>
          <dgm:constr type="t" for="ch" forName="dummy4a" refType="h" fact="0.9373"/>
          <dgm:constr type="l" for="ch" forName="dummy4b" refType="w" fact="0.1263"/>
          <dgm:constr type="t" for="ch" forName="dummy4b" refType="h" fact="0.7273"/>
          <dgm:constr type="r" for="ch" forName="wedge4Tx" refType="w" fact="0.47"/>
          <dgm:constr type="t" for="ch" forName="wedge4Tx" refType="h" fact="0.665"/>
          <dgm:constr type="w" for="ch" forName="wedge4Tx" refType="w" fact="0.22"/>
          <dgm:constr type="h" for="ch" forName="wedge4Tx" refType="h" fact="0.17"/>
          <dgm:constr type="l" for="ch" forName="wedge5" refType="w" fact="0.06"/>
          <dgm:constr type="t" for="ch" forName="wedge5" refType="h" fact="0.08"/>
          <dgm:constr type="w" for="ch" forName="wedge5" refType="w" fact="0.84"/>
          <dgm:constr type="h" for="ch" forName="wedge5" refType="h" fact="0.84"/>
          <dgm:constr type="l" for="ch" forName="dummy5a" refType="w" fact="0.1163"/>
          <dgm:constr type="t" for="ch" forName="dummy5a" refType="h" fact="0.71"/>
          <dgm:constr type="l" for="ch" forName="dummy5b" refType="w" fact="0.1163"/>
          <dgm:constr type="t" for="ch" forName="dummy5b" refType="h" fact="0.29"/>
          <dgm:constr type="r" for="ch" forName="wedge5Tx" refType="w" fact="0.33"/>
          <dgm:constr type="t" for="ch" forName="wedge5Tx" refType="h" fact="0.42"/>
          <dgm:constr type="w" for="ch" forName="wedge5Tx" refType="w" fact="0.23"/>
          <dgm:constr type="h" for="ch" forName="wedge5Tx" refType="h" fact="0.165"/>
          <dgm:constr type="l" for="ch" forName="wedge6" refType="w" fact="0.07"/>
          <dgm:constr type="t" for="ch" forName="wedge6" refType="h" fact="0.0627"/>
          <dgm:constr type="w" for="ch" forName="wedge6" refType="w" fact="0.84"/>
          <dgm:constr type="h" for="ch" forName="wedge6" refType="h" fact="0.84"/>
          <dgm:constr type="l" for="ch" forName="dummy6a" refType="w" fact="0.1263"/>
          <dgm:constr type="t" for="ch" forName="dummy6a" refType="h" fact="0.2727"/>
          <dgm:constr type="l" for="ch" forName="dummy6b" refType="w" fact="0.49"/>
          <dgm:constr type="t" for="ch" forName="dummy6b" refType="h" fact="0.0627"/>
          <dgm:constr type="r" for="ch" forName="wedge6Tx" refType="w" fact="0.47"/>
          <dgm:constr type="t" for="ch" forName="wedge6Tx" refType="h" fact="0.17"/>
          <dgm:constr type="w" for="ch" forName="wedge6Tx" refType="w" fact="0.22"/>
          <dgm:constr type="h" for="ch" forName="wedge6Tx" refType="h" fact="0.17"/>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h" for="ch" forName="arrowWedge5" refType="w" fact="0.08"/>
          <dgm:constr type="diam" for="ch" forName="arrowWedge5" refType="w" fact="0.84"/>
          <dgm:constr type="l" for="ch" forName="arrowWedge5" refType="w" fact="0.5"/>
          <dgm:constr type="t" for="ch" forName="arrowWedge5" refType="w" fact="0.5"/>
          <dgm:constr type="h" for="ch" forName="arrowWedge6" refType="w" fact="0.08"/>
          <dgm:constr type="diam" for="ch" forName="arrowWedge6" refType="w" fact="0.84"/>
          <dgm:constr type="l" for="ch" forName="arrowWedge6" refType="w" fact="0.5"/>
          <dgm:constr type="t" for="ch" forName="arrowWedge6" refType="w" fact="0.5"/>
          <dgm:constr type="primFontSz" for="ch" ptType="node" op="equ"/>
        </dgm:constrLst>
      </dgm:if>
      <dgm:else name="Name7">
        <dgm:constrLst>
          <dgm:constr type="l" for="ch" forName="wedge1" refType="w" fact="0.0887"/>
          <dgm:constr type="t" for="ch" forName="wedge1" refType="w" fact="0.062"/>
          <dgm:constr type="w" for="ch" forName="wedge1" refType="w" fact="0.84"/>
          <dgm:constr type="h" for="ch" forName="wedge1" refType="h" fact="0.84"/>
          <dgm:constr type="l" for="ch" forName="dummy1a" refType="w" fact="0.5087"/>
          <dgm:constr type="t" for="ch" forName="dummy1a" refType="h" fact="0.062"/>
          <dgm:constr type="l" for="ch" forName="dummy1b" refType="w" fact="0.837"/>
          <dgm:constr type="t" for="ch" forName="dummy1b" refType="h" fact="0.2201"/>
          <dgm:constr type="l" for="ch" forName="wedge1Tx" refType="w" fact="0.53"/>
          <dgm:constr type="t" for="ch" forName="wedge1Tx" refType="h" fact="0.14"/>
          <dgm:constr type="w" for="ch" forName="wedge1Tx" refType="w" fact="0.2"/>
          <dgm:constr type="h" for="ch" forName="wedge1Tx" refType="h" fact="0.16"/>
          <dgm:constr type="l" for="ch" forName="wedge2" refType="w" fact="0.0995"/>
          <dgm:constr type="t" for="ch" forName="wedge2" refType="w" fact="0.0755"/>
          <dgm:constr type="w" for="ch" forName="wedge2" refType="w" fact="0.84"/>
          <dgm:constr type="h" for="ch" forName="wedge2" refType="h" fact="0.84"/>
          <dgm:constr type="l" for="ch" forName="dummy2a" refType="w" fact="0.8479"/>
          <dgm:constr type="t" for="ch" forName="dummy2a" refType="h" fact="0.2337"/>
          <dgm:constr type="l" for="ch" forName="dummy2b" refType="w" fact="0.929"/>
          <dgm:constr type="t" for="ch" forName="dummy2b" refType="h" fact="0.589"/>
          <dgm:constr type="l" for="ch" forName="wedge2Tx" refType="w" fact="0.67"/>
          <dgm:constr type="t" for="ch" forName="wedge2Tx" refType="h" fact="0.38"/>
          <dgm:constr type="w" for="ch" forName="wedge2Tx" refType="w" fact="0.23"/>
          <dgm:constr type="h" for="ch" forName="wedge2Tx" refType="h" fact="0.14"/>
          <dgm:constr type="l" for="ch" forName="wedge3" refType="w" fact="0.0956"/>
          <dgm:constr type="t" for="ch" forName="wedge3" refType="w" fact="0.0925"/>
          <dgm:constr type="w" for="ch" forName="wedge3" refType="w" fact="0.84"/>
          <dgm:constr type="h" for="ch" forName="wedge3" refType="h" fact="0.84"/>
          <dgm:constr type="l" for="ch" forName="dummy3a" refType="w" fact="0.9251"/>
          <dgm:constr type="t" for="ch" forName="dummy3a" refType="h" fact="0.6059"/>
          <dgm:constr type="l" for="ch" forName="dummy3b" refType="w" fact="0.6979"/>
          <dgm:constr type="t" for="ch" forName="dummy3b" refType="h" fact="0.8909"/>
          <dgm:constr type="l" for="ch" forName="wedge3Tx" refType="w" fact="0.635"/>
          <dgm:constr type="t" for="ch" forName="wedge3Tx" refType="h" fact="0.59"/>
          <dgm:constr type="w" for="ch" forName="wedge3Tx" refType="w" fact="0.2"/>
          <dgm:constr type="h" for="ch" forName="wedge3Tx" refType="h" fact="0.155"/>
          <dgm:constr type="l" for="ch" forName="wedge4" refType="w" fact="0.08"/>
          <dgm:constr type="t" for="ch" forName="wedge4" refType="h" fact="0.1"/>
          <dgm:constr type="w" for="ch" forName="wedge4" refType="w" fact="0.84"/>
          <dgm:constr type="h" for="ch" forName="wedge4" refType="h" fact="0.84"/>
          <dgm:constr type="l" for="ch" forName="dummy4a" refType="w" fact="0.6822"/>
          <dgm:constr type="t" for="ch" forName="dummy4a" refType="h" fact="0.8984"/>
          <dgm:constr type="l" for="ch" forName="dummy4b" refType="w" fact="0.3178"/>
          <dgm:constr type="t" for="ch" forName="dummy4b" refType="h" fact="0.8984"/>
          <dgm:constr type="l" for="ch" forName="wedge4Tx" refType="w" fact="0.4025"/>
          <dgm:constr type="t" for="ch" forName="wedge4Tx" refType="h" fact="0.76"/>
          <dgm:constr type="w" for="ch" forName="wedge4Tx" refType="w" fact="0.195"/>
          <dgm:constr type="h" for="ch" forName="wedge4Tx" refType="h" fact="0.14"/>
          <dgm:constr type="l" for="ch" forName="wedge5" refType="w" fact="0.0644"/>
          <dgm:constr type="t" for="ch" forName="wedge5" refType="h" fact="0.0925"/>
          <dgm:constr type="w" for="ch" forName="wedge5" refType="w" fact="0.84"/>
          <dgm:constr type="h" for="ch" forName="wedge5" refType="h" fact="0.84"/>
          <dgm:constr type="l" for="ch" forName="dummy5a" refType="w" fact="0.3021"/>
          <dgm:constr type="t" for="ch" forName="dummy5a" refType="h" fact="0.8909"/>
          <dgm:constr type="l" for="ch" forName="dummy5b" refType="w" fact="0.0749"/>
          <dgm:constr type="t" for="ch" forName="dummy5b" refType="h" fact="0.6059"/>
          <dgm:constr type="r" for="ch" forName="wedge5Tx" refType="w" fact="0.365"/>
          <dgm:constr type="t" for="ch" forName="wedge5Tx" refType="h" fact="0.59"/>
          <dgm:constr type="w" for="ch" forName="wedge5Tx" refType="w" fact="0.2"/>
          <dgm:constr type="h" for="ch" forName="wedge5Tx" refType="h" fact="0.155"/>
          <dgm:constr type="l" for="ch" forName="wedge6" refType="w" fact="0.0605"/>
          <dgm:constr type="t" for="ch" forName="wedge6" refType="h" fact="0.0755"/>
          <dgm:constr type="w" for="ch" forName="wedge6" refType="w" fact="0.84"/>
          <dgm:constr type="h" for="ch" forName="wedge6" refType="h" fact="0.84"/>
          <dgm:constr type="l" for="ch" forName="dummy6a" refType="w" fact="0.071"/>
          <dgm:constr type="t" for="ch" forName="dummy6a" refType="h" fact="0.589"/>
          <dgm:constr type="l" for="ch" forName="dummy6b" refType="w" fact="0.1521"/>
          <dgm:constr type="t" for="ch" forName="dummy6b" refType="h" fact="0.2337"/>
          <dgm:constr type="r" for="ch" forName="wedge6Tx" refType="w" fact="0.33"/>
          <dgm:constr type="t" for="ch" forName="wedge6Tx" refType="h" fact="0.38"/>
          <dgm:constr type="w" for="ch" forName="wedge6Tx" refType="w" fact="0.23"/>
          <dgm:constr type="h" for="ch" forName="wedge6Tx" refType="h" fact="0.14"/>
          <dgm:constr type="l" for="ch" forName="wedge7" refType="w" fact="0.0713"/>
          <dgm:constr type="t" for="ch" forName="wedge7" refType="h" fact="0.062"/>
          <dgm:constr type="w" for="ch" forName="wedge7" refType="w" fact="0.84"/>
          <dgm:constr type="h" for="ch" forName="wedge7" refType="h" fact="0.84"/>
          <dgm:constr type="l" for="ch" forName="dummy7a" refType="w" fact="0.163"/>
          <dgm:constr type="t" for="ch" forName="dummy7a" refType="h" fact="0.2201"/>
          <dgm:constr type="l" for="ch" forName="dummy7b" refType="w" fact="0.4913"/>
          <dgm:constr type="t" for="ch" forName="dummy7b" refType="h" fact="0.062"/>
          <dgm:constr type="r" for="ch" forName="wedge7Tx" refType="w" fact="0.47"/>
          <dgm:constr type="t" for="ch" forName="wedge7Tx" refType="h" fact="0.14"/>
          <dgm:constr type="w" for="ch" forName="wedge7Tx" refType="w" fact="0.2"/>
          <dgm:constr type="h" for="ch" forName="wedge7Tx" refType="h" fact="0.16"/>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h" for="ch" forName="arrowWedge5" refType="w" fact="0.08"/>
          <dgm:constr type="diam" for="ch" forName="arrowWedge5" refType="w" fact="0.84"/>
          <dgm:constr type="l" for="ch" forName="arrowWedge5" refType="w" fact="0.5"/>
          <dgm:constr type="t" for="ch" forName="arrowWedge5" refType="w" fact="0.5"/>
          <dgm:constr type="h" for="ch" forName="arrowWedge6" refType="w" fact="0.08"/>
          <dgm:constr type="diam" for="ch" forName="arrowWedge6" refType="w" fact="0.84"/>
          <dgm:constr type="l" for="ch" forName="arrowWedge6" refType="w" fact="0.5"/>
          <dgm:constr type="t" for="ch" forName="arrowWedge6" refType="w" fact="0.5"/>
          <dgm:constr type="h" for="ch" forName="arrowWedge7" refType="w" fact="0.08"/>
          <dgm:constr type="diam" for="ch" forName="arrowWedge7" refType="w" fact="0.84"/>
          <dgm:constr type="l" for="ch" forName="arrowWedge7" refType="w" fact="0.5"/>
          <dgm:constr type="t" for="ch" forName="arrowWedge7" refType="w" fact="0.5"/>
          <dgm:constr type="primFontSz" for="ch" ptType="node" op="equ"/>
        </dgm:constrLst>
      </dgm:else>
    </dgm:choose>
    <dgm:ruleLst/>
    <dgm:choose name="Name8">
      <dgm:if name="Name9" axis="ch" ptType="node" func="cnt" op="gte" val="1">
        <dgm:layoutNode name="wedge1">
          <dgm:alg type="sp"/>
          <dgm:choose name="Name10">
            <dgm:if name="Name11" axis="ch" ptType="node" func="cnt" op="equ" val="1">
              <dgm:shape xmlns:r="http://schemas.openxmlformats.org/officeDocument/2006/relationships" type="ellipse" r:blip="">
                <dgm:adjLst/>
              </dgm:shape>
            </dgm:if>
            <dgm:if name="Name12" axis="ch" ptType="node" func="cnt" op="equ" val="2">
              <dgm:shape xmlns:r="http://schemas.openxmlformats.org/officeDocument/2006/relationships" type="pie" r:blip="">
                <dgm:adjLst>
                  <dgm:adj idx="1" val="270"/>
                  <dgm:adj idx="2" val="90"/>
                </dgm:adjLst>
              </dgm:shape>
            </dgm:if>
            <dgm:if name="Name13" axis="ch" ptType="node" func="cnt" op="equ" val="3">
              <dgm:shape xmlns:r="http://schemas.openxmlformats.org/officeDocument/2006/relationships" type="pie" r:blip="">
                <dgm:adjLst>
                  <dgm:adj idx="1" val="270"/>
                  <dgm:adj idx="2" val="30"/>
                </dgm:adjLst>
              </dgm:shape>
            </dgm:if>
            <dgm:if name="Name14" axis="ch" ptType="node" func="cnt" op="equ" val="4">
              <dgm:shape xmlns:r="http://schemas.openxmlformats.org/officeDocument/2006/relationships" type="pie" r:blip="">
                <dgm:adjLst>
                  <dgm:adj idx="1" val="270"/>
                  <dgm:adj idx="2" val="0"/>
                </dgm:adjLst>
              </dgm:shape>
            </dgm:if>
            <dgm:if name="Name15" axis="ch" ptType="node" func="cnt" op="equ" val="5">
              <dgm:shape xmlns:r="http://schemas.openxmlformats.org/officeDocument/2006/relationships" type="pie" r:blip="">
                <dgm:adjLst>
                  <dgm:adj idx="1" val="270"/>
                  <dgm:adj idx="2" val="342"/>
                </dgm:adjLst>
              </dgm:shape>
            </dgm:if>
            <dgm:if name="Name16" axis="ch" ptType="node" func="cnt" op="equ" val="6">
              <dgm:shape xmlns:r="http://schemas.openxmlformats.org/officeDocument/2006/relationships" type="pie" r:blip="">
                <dgm:adjLst>
                  <dgm:adj idx="1" val="270"/>
                  <dgm:adj idx="2" val="330"/>
                </dgm:adjLst>
              </dgm:shape>
            </dgm:if>
            <dgm:else name="Name17">
              <dgm:shape xmlns:r="http://schemas.openxmlformats.org/officeDocument/2006/relationships" type="pie" r:blip="">
                <dgm:adjLst>
                  <dgm:adj idx="1" val="270"/>
                  <dgm:adj idx="2" val="321.4286"/>
                </dgm:adjLst>
              </dgm:shape>
            </dgm:else>
          </dgm:choose>
          <dgm:choose name="Name18">
            <dgm:if name="Name19" func="var" arg="dir" op="equ" val="norm">
              <dgm:presOf axis="ch desOrSelf" ptType="node node" st="1 1" cnt="1 0"/>
            </dgm:if>
            <dgm:else name="Name20">
              <dgm:choose name="Name21">
                <dgm:if name="Name22" axis="ch" ptType="node" func="cnt" op="equ" val="1">
                  <dgm:presOf axis="ch desOrSelf" ptType="node node" st="1 1" cnt="1 0"/>
                </dgm:if>
                <dgm:if name="Name23" axis="ch" ptType="node" func="cnt" op="equ" val="2">
                  <dgm:presOf axis="ch desOrSelf" ptType="node node" st="2 1" cnt="1 0"/>
                </dgm:if>
                <dgm:if name="Name24" axis="ch" ptType="node" func="cnt" op="equ" val="3">
                  <dgm:presOf axis="ch desOrSelf" ptType="node node" st="3 1" cnt="1 0"/>
                </dgm:if>
                <dgm:if name="Name25" axis="ch" ptType="node" func="cnt" op="equ" val="4">
                  <dgm:presOf axis="ch desOrSelf" ptType="node node" st="4 1" cnt="1 0"/>
                </dgm:if>
                <dgm:if name="Name26" axis="ch" ptType="node" func="cnt" op="equ" val="5">
                  <dgm:presOf axis="ch desOrSelf" ptType="node node" st="5 1" cnt="1 0"/>
                </dgm:if>
                <dgm:if name="Name27" axis="ch" ptType="node" func="cnt" op="equ" val="6">
                  <dgm:presOf axis="ch desOrSelf" ptType="node node" st="6 1" cnt="1 0"/>
                </dgm:if>
                <dgm:else name="Name28">
                  <dgm:presOf axis="ch desOrSelf" ptType="node node" st="7 1" cnt="1 0"/>
                </dgm:else>
              </dgm:choose>
            </dgm:else>
          </dgm:choose>
          <dgm:constrLst/>
          <dgm:ruleLst/>
        </dgm:layoutNode>
        <dgm:layoutNode name="dummy1a" moveWith="wedge1">
          <dgm:alg type="sp"/>
          <dgm:shape xmlns:r="http://schemas.openxmlformats.org/officeDocument/2006/relationships" r:blip="">
            <dgm:adjLst/>
          </dgm:shape>
          <dgm:presOf/>
          <dgm:constrLst>
            <dgm:constr type="w" val="1"/>
            <dgm:constr type="h" val="1"/>
          </dgm:constrLst>
          <dgm:ruleLst/>
        </dgm:layoutNode>
        <dgm:layoutNode name="dummy1b" moveWith="wedge1">
          <dgm:alg type="sp"/>
          <dgm:shape xmlns:r="http://schemas.openxmlformats.org/officeDocument/2006/relationships" r:blip="">
            <dgm:adjLst/>
          </dgm:shape>
          <dgm:presOf/>
          <dgm:constrLst>
            <dgm:constr type="w" val="1"/>
            <dgm:constr type="h" val="1"/>
          </dgm:constrLst>
          <dgm:ruleLst/>
        </dgm:layoutNode>
        <dgm:layoutNode name="wedge1Tx" moveWith="wedge1">
          <dgm:varLst>
            <dgm:chMax val="0"/>
            <dgm:chPref val="0"/>
            <dgm:bulletEnabled val="1"/>
          </dgm:varLst>
          <dgm:alg type="tx"/>
          <dgm:shape xmlns:r="http://schemas.openxmlformats.org/officeDocument/2006/relationships" type="rect" r:blip="" hideGeom="1">
            <dgm:adjLst/>
          </dgm:shape>
          <dgm:choose name="Name29">
            <dgm:if name="Name30" func="var" arg="dir" op="equ" val="norm">
              <dgm:presOf axis="ch desOrSelf" ptType="node node" st="1 1" cnt="1 0"/>
            </dgm:if>
            <dgm:else name="Name31">
              <dgm:choose name="Name32">
                <dgm:if name="Name33" axis="ch" ptType="node" func="cnt" op="equ" val="1">
                  <dgm:presOf axis="ch desOrSelf" ptType="node node" st="1 1" cnt="1 0"/>
                </dgm:if>
                <dgm:if name="Name34" axis="ch" ptType="node" func="cnt" op="equ" val="2">
                  <dgm:presOf axis="ch desOrSelf" ptType="node node" st="2 1" cnt="1 0"/>
                </dgm:if>
                <dgm:if name="Name35" axis="ch" ptType="node" func="cnt" op="equ" val="3">
                  <dgm:presOf axis="ch desOrSelf" ptType="node node" st="3 1" cnt="1 0"/>
                </dgm:if>
                <dgm:if name="Name36" axis="ch" ptType="node" func="cnt" op="equ" val="4">
                  <dgm:presOf axis="ch desOrSelf" ptType="node node" st="4 1" cnt="1 0"/>
                </dgm:if>
                <dgm:if name="Name37" axis="ch" ptType="node" func="cnt" op="equ" val="5">
                  <dgm:presOf axis="ch desOrSelf" ptType="node node" st="5 1" cnt="1 0"/>
                </dgm:if>
                <dgm:if name="Name38" axis="ch" ptType="node" func="cnt" op="equ" val="6">
                  <dgm:presOf axis="ch desOrSelf" ptType="node node" st="6 1" cnt="1 0"/>
                </dgm:if>
                <dgm:else name="Name39">
                  <dgm:presOf axis="ch desOrSelf" ptType="node node" st="7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40"/>
    </dgm:choose>
    <dgm:choose name="Name41">
      <dgm:if name="Name42" axis="ch" ptType="node" func="cnt" op="gte" val="2">
        <dgm:layoutNode name="wedge2">
          <dgm:alg type="sp"/>
          <dgm:choose name="Name43">
            <dgm:if name="Name44" axis="ch" ptType="node" func="cnt" op="equ" val="2">
              <dgm:shape xmlns:r="http://schemas.openxmlformats.org/officeDocument/2006/relationships" type="pie" r:blip="">
                <dgm:adjLst>
                  <dgm:adj idx="1" val="90"/>
                  <dgm:adj idx="2" val="270"/>
                </dgm:adjLst>
              </dgm:shape>
            </dgm:if>
            <dgm:if name="Name45" axis="ch" ptType="node" func="cnt" op="equ" val="3">
              <dgm:shape xmlns:r="http://schemas.openxmlformats.org/officeDocument/2006/relationships" type="pie" r:blip="">
                <dgm:adjLst>
                  <dgm:adj idx="1" val="30"/>
                  <dgm:adj idx="2" val="150"/>
                </dgm:adjLst>
              </dgm:shape>
            </dgm:if>
            <dgm:if name="Name46" axis="ch" ptType="node" func="cnt" op="equ" val="4">
              <dgm:shape xmlns:r="http://schemas.openxmlformats.org/officeDocument/2006/relationships" type="pie" r:blip="">
                <dgm:adjLst>
                  <dgm:adj idx="1" val="0"/>
                  <dgm:adj idx="2" val="90"/>
                </dgm:adjLst>
              </dgm:shape>
            </dgm:if>
            <dgm:if name="Name47" axis="ch" ptType="node" func="cnt" op="equ" val="5">
              <dgm:shape xmlns:r="http://schemas.openxmlformats.org/officeDocument/2006/relationships" type="pie" r:blip="">
                <dgm:adjLst>
                  <dgm:adj idx="1" val="342"/>
                  <dgm:adj idx="2" val="54"/>
                </dgm:adjLst>
              </dgm:shape>
            </dgm:if>
            <dgm:if name="Name48" axis="ch" ptType="node" func="cnt" op="equ" val="6">
              <dgm:shape xmlns:r="http://schemas.openxmlformats.org/officeDocument/2006/relationships" type="pie" r:blip="">
                <dgm:adjLst>
                  <dgm:adj idx="1" val="330"/>
                  <dgm:adj idx="2" val="30"/>
                </dgm:adjLst>
              </dgm:shape>
            </dgm:if>
            <dgm:else name="Name49">
              <dgm:shape xmlns:r="http://schemas.openxmlformats.org/officeDocument/2006/relationships" type="pie" r:blip="">
                <dgm:adjLst>
                  <dgm:adj idx="1" val="321.4286"/>
                  <dgm:adj idx="2" val="12.85714"/>
                </dgm:adjLst>
              </dgm:shape>
            </dgm:else>
          </dgm:choose>
          <dgm:choose name="Name50">
            <dgm:if name="Name51" func="var" arg="dir" op="equ" val="norm">
              <dgm:presOf axis="ch desOrSelf" ptType="node node" st="2 1" cnt="1 0"/>
            </dgm:if>
            <dgm:else name="Name52">
              <dgm:choose name="Name53">
                <dgm:if name="Name54" axis="ch" ptType="node" func="cnt" op="equ" val="2">
                  <dgm:presOf axis="ch desOrSelf" ptType="node node" st="1 1" cnt="1 0"/>
                </dgm:if>
                <dgm:if name="Name55" axis="ch" ptType="node" func="cnt" op="equ" val="3">
                  <dgm:presOf axis="ch desOrSelf" ptType="node node" st="2 1" cnt="1 0"/>
                </dgm:if>
                <dgm:if name="Name56" axis="ch" ptType="node" func="cnt" op="equ" val="4">
                  <dgm:presOf axis="ch desOrSelf" ptType="node node" st="3 1" cnt="1 0"/>
                </dgm:if>
                <dgm:if name="Name57" axis="ch" ptType="node" func="cnt" op="equ" val="5">
                  <dgm:presOf axis="ch desOrSelf" ptType="node node" st="4 1" cnt="1 0"/>
                </dgm:if>
                <dgm:if name="Name58" axis="ch" ptType="node" func="cnt" op="equ" val="6">
                  <dgm:presOf axis="ch desOrSelf" ptType="node node" st="5 1" cnt="1 0"/>
                </dgm:if>
                <dgm:else name="Name59">
                  <dgm:presOf axis="ch desOrSelf" ptType="node node" st="6 1" cnt="1 0"/>
                </dgm:else>
              </dgm:choose>
            </dgm:else>
          </dgm:choose>
          <dgm:constrLst/>
          <dgm:ruleLst/>
        </dgm:layoutNode>
        <dgm:layoutNode name="dummy2a" moveWith="wedge2">
          <dgm:alg type="sp"/>
          <dgm:shape xmlns:r="http://schemas.openxmlformats.org/officeDocument/2006/relationships" r:blip="">
            <dgm:adjLst/>
          </dgm:shape>
          <dgm:presOf/>
          <dgm:constrLst>
            <dgm:constr type="w" val="1"/>
            <dgm:constr type="h" val="1"/>
          </dgm:constrLst>
          <dgm:ruleLst/>
        </dgm:layoutNode>
        <dgm:layoutNode name="dummy2b" moveWith="wedge2">
          <dgm:alg type="sp"/>
          <dgm:shape xmlns:r="http://schemas.openxmlformats.org/officeDocument/2006/relationships" r:blip="">
            <dgm:adjLst/>
          </dgm:shape>
          <dgm:presOf/>
          <dgm:constrLst>
            <dgm:constr type="w" val="1"/>
            <dgm:constr type="h" val="1"/>
          </dgm:constrLst>
          <dgm:ruleLst/>
        </dgm:layoutNode>
        <dgm:layoutNode name="wedge2Tx" moveWith="wedge2">
          <dgm:varLst>
            <dgm:chMax val="0"/>
            <dgm:chPref val="0"/>
            <dgm:bulletEnabled val="1"/>
          </dgm:varLst>
          <dgm:alg type="tx"/>
          <dgm:shape xmlns:r="http://schemas.openxmlformats.org/officeDocument/2006/relationships" type="rect" r:blip="" hideGeom="1">
            <dgm:adjLst/>
          </dgm:shape>
          <dgm:choose name="Name60">
            <dgm:if name="Name61" func="var" arg="dir" op="equ" val="norm">
              <dgm:presOf axis="ch desOrSelf" ptType="node node" st="2 1" cnt="1 0"/>
            </dgm:if>
            <dgm:else name="Name62">
              <dgm:choose name="Name63">
                <dgm:if name="Name64" axis="ch" ptType="node" func="cnt" op="equ" val="2">
                  <dgm:presOf axis="ch desOrSelf" ptType="node node" st="1 1" cnt="1 0"/>
                </dgm:if>
                <dgm:if name="Name65" axis="ch" ptType="node" func="cnt" op="equ" val="3">
                  <dgm:presOf axis="ch desOrSelf" ptType="node node" st="2 1" cnt="1 0"/>
                </dgm:if>
                <dgm:if name="Name66" axis="ch" ptType="node" func="cnt" op="equ" val="4">
                  <dgm:presOf axis="ch desOrSelf" ptType="node node" st="3 1" cnt="1 0"/>
                </dgm:if>
                <dgm:if name="Name67" axis="ch" ptType="node" func="cnt" op="equ" val="5">
                  <dgm:presOf axis="ch desOrSelf" ptType="node node" st="4 1" cnt="1 0"/>
                </dgm:if>
                <dgm:if name="Name68" axis="ch" ptType="node" func="cnt" op="equ" val="6">
                  <dgm:presOf axis="ch desOrSelf" ptType="node node" st="5 1" cnt="1 0"/>
                </dgm:if>
                <dgm:else name="Name69">
                  <dgm:presOf axis="ch desOrSelf" ptType="node node" st="6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70"/>
    </dgm:choose>
    <dgm:choose name="Name71">
      <dgm:if name="Name72" axis="ch" ptType="node" func="cnt" op="gte" val="3">
        <dgm:layoutNode name="wedge3">
          <dgm:alg type="sp"/>
          <dgm:choose name="Name73">
            <dgm:if name="Name74" axis="ch" ptType="node" func="cnt" op="equ" val="3">
              <dgm:shape xmlns:r="http://schemas.openxmlformats.org/officeDocument/2006/relationships" type="pie" r:blip="">
                <dgm:adjLst>
                  <dgm:adj idx="1" val="150"/>
                  <dgm:adj idx="2" val="270"/>
                </dgm:adjLst>
              </dgm:shape>
            </dgm:if>
            <dgm:if name="Name75" axis="ch" ptType="node" func="cnt" op="equ" val="4">
              <dgm:shape xmlns:r="http://schemas.openxmlformats.org/officeDocument/2006/relationships" type="pie" r:blip="">
                <dgm:adjLst>
                  <dgm:adj idx="1" val="90"/>
                  <dgm:adj idx="2" val="180"/>
                </dgm:adjLst>
              </dgm:shape>
            </dgm:if>
            <dgm:if name="Name76" axis="ch" ptType="node" func="cnt" op="equ" val="5">
              <dgm:shape xmlns:r="http://schemas.openxmlformats.org/officeDocument/2006/relationships" type="pie" r:blip="">
                <dgm:adjLst>
                  <dgm:adj idx="1" val="54"/>
                  <dgm:adj idx="2" val="126"/>
                </dgm:adjLst>
              </dgm:shape>
            </dgm:if>
            <dgm:if name="Name77" axis="ch" ptType="node" func="cnt" op="equ" val="6">
              <dgm:shape xmlns:r="http://schemas.openxmlformats.org/officeDocument/2006/relationships" type="pie" r:blip="">
                <dgm:adjLst>
                  <dgm:adj idx="1" val="30"/>
                  <dgm:adj idx="2" val="90"/>
                </dgm:adjLst>
              </dgm:shape>
            </dgm:if>
            <dgm:else name="Name78">
              <dgm:shape xmlns:r="http://schemas.openxmlformats.org/officeDocument/2006/relationships" type="pie" r:blip="">
                <dgm:adjLst>
                  <dgm:adj idx="1" val="12.85714"/>
                  <dgm:adj idx="2" val="64.28571"/>
                </dgm:adjLst>
              </dgm:shape>
            </dgm:else>
          </dgm:choose>
          <dgm:choose name="Name79">
            <dgm:if name="Name80" func="var" arg="dir" op="equ" val="norm">
              <dgm:presOf axis="ch desOrSelf" ptType="node node" st="3 1" cnt="1 0"/>
            </dgm:if>
            <dgm:else name="Name81">
              <dgm:choose name="Name82">
                <dgm:if name="Name83" axis="ch" ptType="node" func="cnt" op="equ" val="3">
                  <dgm:presOf axis="ch desOrSelf" ptType="node node" st="1 1" cnt="1 0"/>
                </dgm:if>
                <dgm:if name="Name84" axis="ch" ptType="node" func="cnt" op="equ" val="4">
                  <dgm:presOf axis="ch desOrSelf" ptType="node node" st="2 1" cnt="1 0"/>
                </dgm:if>
                <dgm:if name="Name85" axis="ch" ptType="node" func="cnt" op="equ" val="5">
                  <dgm:presOf axis="ch desOrSelf" ptType="node node" st="3 1" cnt="1 0"/>
                </dgm:if>
                <dgm:if name="Name86" axis="ch" ptType="node" func="cnt" op="equ" val="6">
                  <dgm:presOf axis="ch desOrSelf" ptType="node node" st="4 1" cnt="1 0"/>
                </dgm:if>
                <dgm:else name="Name87">
                  <dgm:presOf axis="ch desOrSelf" ptType="node node" st="5 1" cnt="1 0"/>
                </dgm:else>
              </dgm:choose>
            </dgm:else>
          </dgm:choose>
          <dgm:constrLst/>
          <dgm:ruleLst/>
        </dgm:layoutNode>
        <dgm:layoutNode name="dummy3a" moveWith="wedge3">
          <dgm:alg type="sp"/>
          <dgm:shape xmlns:r="http://schemas.openxmlformats.org/officeDocument/2006/relationships" r:blip="">
            <dgm:adjLst/>
          </dgm:shape>
          <dgm:presOf/>
          <dgm:constrLst>
            <dgm:constr type="w" val="1"/>
            <dgm:constr type="h" val="1"/>
          </dgm:constrLst>
          <dgm:ruleLst/>
        </dgm:layoutNode>
        <dgm:layoutNode name="dummy3b" moveWith="wedge3">
          <dgm:alg type="sp"/>
          <dgm:shape xmlns:r="http://schemas.openxmlformats.org/officeDocument/2006/relationships" r:blip="">
            <dgm:adjLst/>
          </dgm:shape>
          <dgm:presOf/>
          <dgm:constrLst>
            <dgm:constr type="w" val="1"/>
            <dgm:constr type="h" val="1"/>
          </dgm:constrLst>
          <dgm:ruleLst/>
        </dgm:layoutNode>
        <dgm:layoutNode name="wedge3Tx" moveWith="wedge3">
          <dgm:varLst>
            <dgm:chMax val="0"/>
            <dgm:chPref val="0"/>
            <dgm:bulletEnabled val="1"/>
          </dgm:varLst>
          <dgm:alg type="tx"/>
          <dgm:shape xmlns:r="http://schemas.openxmlformats.org/officeDocument/2006/relationships" type="rect" r:blip="" hideGeom="1">
            <dgm:adjLst/>
          </dgm:shape>
          <dgm:choose name="Name88">
            <dgm:if name="Name89" func="var" arg="dir" op="equ" val="norm">
              <dgm:presOf axis="ch desOrSelf" ptType="node node" st="3 1" cnt="1 0"/>
            </dgm:if>
            <dgm:else name="Name90">
              <dgm:choose name="Name91">
                <dgm:if name="Name92" axis="ch" ptType="node" func="cnt" op="equ" val="3">
                  <dgm:presOf axis="ch desOrSelf" ptType="node node" st="1 1" cnt="1 0"/>
                </dgm:if>
                <dgm:if name="Name93" axis="ch" ptType="node" func="cnt" op="equ" val="4">
                  <dgm:presOf axis="ch desOrSelf" ptType="node node" st="2 1" cnt="1 0"/>
                </dgm:if>
                <dgm:if name="Name94" axis="ch" ptType="node" func="cnt" op="equ" val="5">
                  <dgm:presOf axis="ch desOrSelf" ptType="node node" st="3 1" cnt="1 0"/>
                </dgm:if>
                <dgm:if name="Name95" axis="ch" ptType="node" func="cnt" op="equ" val="6">
                  <dgm:presOf axis="ch desOrSelf" ptType="node node" st="4 1" cnt="1 0"/>
                </dgm:if>
                <dgm:else name="Name96">
                  <dgm:presOf axis="ch desOrSelf" ptType="node node" st="5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97"/>
    </dgm:choose>
    <dgm:choose name="Name98">
      <dgm:if name="Name99" axis="ch" ptType="node" func="cnt" op="gte" val="4">
        <dgm:layoutNode name="wedge4">
          <dgm:alg type="sp"/>
          <dgm:choose name="Name100">
            <dgm:if name="Name101" axis="ch" ptType="node" func="cnt" op="equ" val="4">
              <dgm:shape xmlns:r="http://schemas.openxmlformats.org/officeDocument/2006/relationships" type="pie" r:blip="">
                <dgm:adjLst>
                  <dgm:adj idx="1" val="180"/>
                  <dgm:adj idx="2" val="270"/>
                </dgm:adjLst>
              </dgm:shape>
            </dgm:if>
            <dgm:if name="Name102" axis="ch" ptType="node" func="cnt" op="equ" val="5">
              <dgm:shape xmlns:r="http://schemas.openxmlformats.org/officeDocument/2006/relationships" type="pie" r:blip="">
                <dgm:adjLst>
                  <dgm:adj idx="1" val="126"/>
                  <dgm:adj idx="2" val="198"/>
                </dgm:adjLst>
              </dgm:shape>
            </dgm:if>
            <dgm:if name="Name103" axis="ch" ptType="node" func="cnt" op="equ" val="6">
              <dgm:shape xmlns:r="http://schemas.openxmlformats.org/officeDocument/2006/relationships" type="pie" r:blip="">
                <dgm:adjLst>
                  <dgm:adj idx="1" val="90"/>
                  <dgm:adj idx="2" val="150"/>
                </dgm:adjLst>
              </dgm:shape>
            </dgm:if>
            <dgm:else name="Name104">
              <dgm:shape xmlns:r="http://schemas.openxmlformats.org/officeDocument/2006/relationships" type="pie" r:blip="">
                <dgm:adjLst>
                  <dgm:adj idx="1" val="64.2871"/>
                  <dgm:adj idx="2" val="115.7143"/>
                </dgm:adjLst>
              </dgm:shape>
            </dgm:else>
          </dgm:choose>
          <dgm:choose name="Name105">
            <dgm:if name="Name106" func="var" arg="dir" op="equ" val="norm">
              <dgm:presOf axis="ch desOrSelf" ptType="node node" st="4 1" cnt="1 0"/>
            </dgm:if>
            <dgm:else name="Name107">
              <dgm:choose name="Name108">
                <dgm:if name="Name109" axis="ch" ptType="node" func="cnt" op="equ" val="4">
                  <dgm:presOf axis="ch desOrSelf" ptType="node node" st="1 1" cnt="1 0"/>
                </dgm:if>
                <dgm:if name="Name110" axis="ch" ptType="node" func="cnt" op="equ" val="5">
                  <dgm:presOf axis="ch desOrSelf" ptType="node node" st="2 1" cnt="1 0"/>
                </dgm:if>
                <dgm:if name="Name111" axis="ch" ptType="node" func="cnt" op="equ" val="6">
                  <dgm:presOf axis="ch desOrSelf" ptType="node node" st="3 1" cnt="1 0"/>
                </dgm:if>
                <dgm:else name="Name112">
                  <dgm:presOf axis="ch desOrSelf" ptType="node node" st="4 1" cnt="1 0"/>
                </dgm:else>
              </dgm:choose>
            </dgm:else>
          </dgm:choose>
          <dgm:constrLst/>
          <dgm:ruleLst/>
        </dgm:layoutNode>
        <dgm:layoutNode name="dummy4a" moveWith="wedge4">
          <dgm:alg type="sp"/>
          <dgm:shape xmlns:r="http://schemas.openxmlformats.org/officeDocument/2006/relationships" r:blip="">
            <dgm:adjLst/>
          </dgm:shape>
          <dgm:presOf/>
          <dgm:constrLst>
            <dgm:constr type="w" val="1"/>
            <dgm:constr type="h" val="1"/>
          </dgm:constrLst>
          <dgm:ruleLst/>
        </dgm:layoutNode>
        <dgm:layoutNode name="dummy4b" moveWith="wedge4">
          <dgm:alg type="sp"/>
          <dgm:shape xmlns:r="http://schemas.openxmlformats.org/officeDocument/2006/relationships" r:blip="">
            <dgm:adjLst/>
          </dgm:shape>
          <dgm:presOf/>
          <dgm:constrLst>
            <dgm:constr type="w" val="1"/>
            <dgm:constr type="h" val="1"/>
          </dgm:constrLst>
          <dgm:ruleLst/>
        </dgm:layoutNode>
        <dgm:layoutNode name="wedge4Tx" moveWith="wedge4">
          <dgm:varLst>
            <dgm:chMax val="0"/>
            <dgm:chPref val="0"/>
            <dgm:bulletEnabled val="1"/>
          </dgm:varLst>
          <dgm:alg type="tx"/>
          <dgm:shape xmlns:r="http://schemas.openxmlformats.org/officeDocument/2006/relationships" type="rect" r:blip="" hideGeom="1">
            <dgm:adjLst/>
          </dgm:shape>
          <dgm:choose name="Name113">
            <dgm:if name="Name114" func="var" arg="dir" op="equ" val="norm">
              <dgm:presOf axis="ch desOrSelf" ptType="node node" st="4 1" cnt="1 0"/>
            </dgm:if>
            <dgm:else name="Name115">
              <dgm:choose name="Name116">
                <dgm:if name="Name117" axis="ch" ptType="node" func="cnt" op="equ" val="4">
                  <dgm:presOf axis="ch desOrSelf" ptType="node node" st="1 1" cnt="1 0"/>
                </dgm:if>
                <dgm:if name="Name118" axis="ch" ptType="node" func="cnt" op="equ" val="5">
                  <dgm:presOf axis="ch desOrSelf" ptType="node node" st="2 1" cnt="1 0"/>
                </dgm:if>
                <dgm:if name="Name119" axis="ch" ptType="node" func="cnt" op="equ" val="6">
                  <dgm:presOf axis="ch desOrSelf" ptType="node node" st="3 1" cnt="1 0"/>
                </dgm:if>
                <dgm:else name="Name120">
                  <dgm:presOf axis="ch desOrSelf" ptType="node node" st="4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21"/>
    </dgm:choose>
    <dgm:choose name="Name122">
      <dgm:if name="Name123" axis="ch" ptType="node" func="cnt" op="gte" val="5">
        <dgm:layoutNode name="wedge5">
          <dgm:alg type="sp"/>
          <dgm:choose name="Name124">
            <dgm:if name="Name125" axis="ch" ptType="node" func="cnt" op="equ" val="5">
              <dgm:shape xmlns:r="http://schemas.openxmlformats.org/officeDocument/2006/relationships" type="pie" r:blip="">
                <dgm:adjLst>
                  <dgm:adj idx="1" val="198"/>
                  <dgm:adj idx="2" val="270"/>
                </dgm:adjLst>
              </dgm:shape>
            </dgm:if>
            <dgm:if name="Name126" axis="ch" ptType="node" func="cnt" op="equ" val="6">
              <dgm:shape xmlns:r="http://schemas.openxmlformats.org/officeDocument/2006/relationships" type="pie" r:blip="">
                <dgm:adjLst>
                  <dgm:adj idx="1" val="150"/>
                  <dgm:adj idx="2" val="210"/>
                </dgm:adjLst>
              </dgm:shape>
            </dgm:if>
            <dgm:else name="Name127">
              <dgm:shape xmlns:r="http://schemas.openxmlformats.org/officeDocument/2006/relationships" type="pie" r:blip="">
                <dgm:adjLst>
                  <dgm:adj idx="1" val="115.7143"/>
                  <dgm:adj idx="2" val="167.1429"/>
                </dgm:adjLst>
              </dgm:shape>
            </dgm:else>
          </dgm:choose>
          <dgm:choose name="Name128">
            <dgm:if name="Name129" func="var" arg="dir" op="equ" val="norm">
              <dgm:presOf axis="ch desOrSelf" ptType="node node" st="5 1" cnt="1 0"/>
            </dgm:if>
            <dgm:else name="Name130">
              <dgm:choose name="Name131">
                <dgm:if name="Name132" axis="ch" ptType="node" func="cnt" op="equ" val="5">
                  <dgm:presOf axis="ch desOrSelf" ptType="node node" st="1 1" cnt="1 0"/>
                </dgm:if>
                <dgm:if name="Name133" axis="ch" ptType="node" func="cnt" op="equ" val="6">
                  <dgm:presOf axis="ch desOrSelf" ptType="node node" st="2 1" cnt="1 0"/>
                </dgm:if>
                <dgm:else name="Name134">
                  <dgm:presOf axis="ch desOrSelf" ptType="node node" st="3 1" cnt="1 0"/>
                </dgm:else>
              </dgm:choose>
            </dgm:else>
          </dgm:choose>
          <dgm:constrLst/>
          <dgm:ruleLst/>
        </dgm:layoutNode>
        <dgm:layoutNode name="dummy5a" moveWith="wedge5">
          <dgm:alg type="sp"/>
          <dgm:shape xmlns:r="http://schemas.openxmlformats.org/officeDocument/2006/relationships" r:blip="">
            <dgm:adjLst/>
          </dgm:shape>
          <dgm:presOf/>
          <dgm:constrLst>
            <dgm:constr type="w" val="1"/>
            <dgm:constr type="h" val="1"/>
          </dgm:constrLst>
          <dgm:ruleLst/>
        </dgm:layoutNode>
        <dgm:layoutNode name="dummy5b" moveWith="wedge5">
          <dgm:alg type="sp"/>
          <dgm:shape xmlns:r="http://schemas.openxmlformats.org/officeDocument/2006/relationships" r:blip="">
            <dgm:adjLst/>
          </dgm:shape>
          <dgm:presOf/>
          <dgm:constrLst>
            <dgm:constr type="w" val="1"/>
            <dgm:constr type="h" val="1"/>
          </dgm:constrLst>
          <dgm:ruleLst/>
        </dgm:layoutNode>
        <dgm:layoutNode name="wedge5Tx" moveWith="wedge5">
          <dgm:varLst>
            <dgm:chMax val="0"/>
            <dgm:chPref val="0"/>
            <dgm:bulletEnabled val="1"/>
          </dgm:varLst>
          <dgm:alg type="tx"/>
          <dgm:shape xmlns:r="http://schemas.openxmlformats.org/officeDocument/2006/relationships" type="rect" r:blip="" hideGeom="1">
            <dgm:adjLst/>
          </dgm:shape>
          <dgm:choose name="Name135">
            <dgm:if name="Name136" func="var" arg="dir" op="equ" val="norm">
              <dgm:presOf axis="ch desOrSelf" ptType="node node" st="5 1" cnt="1 0"/>
            </dgm:if>
            <dgm:else name="Name137">
              <dgm:choose name="Name138">
                <dgm:if name="Name139" axis="ch" ptType="node" func="cnt" op="equ" val="5">
                  <dgm:presOf axis="ch desOrSelf" ptType="node node" st="1 1" cnt="1 0"/>
                </dgm:if>
                <dgm:if name="Name140" axis="ch" ptType="node" func="cnt" op="equ" val="6">
                  <dgm:presOf axis="ch desOrSelf" ptType="node node" st="2 1" cnt="1 0"/>
                </dgm:if>
                <dgm:else name="Name141">
                  <dgm:presOf axis="ch desOrSelf" ptType="node node" st="3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42"/>
    </dgm:choose>
    <dgm:choose name="Name143">
      <dgm:if name="Name144" axis="ch" ptType="node" func="cnt" op="gte" val="6">
        <dgm:layoutNode name="wedge6">
          <dgm:alg type="sp"/>
          <dgm:choose name="Name145">
            <dgm:if name="Name146" axis="ch" ptType="node" func="cnt" op="equ" val="6">
              <dgm:shape xmlns:r="http://schemas.openxmlformats.org/officeDocument/2006/relationships" type="pie" r:blip="">
                <dgm:adjLst>
                  <dgm:adj idx="1" val="210"/>
                  <dgm:adj idx="2" val="270"/>
                </dgm:adjLst>
              </dgm:shape>
            </dgm:if>
            <dgm:else name="Name147">
              <dgm:shape xmlns:r="http://schemas.openxmlformats.org/officeDocument/2006/relationships" type="pie" r:blip="">
                <dgm:adjLst>
                  <dgm:adj idx="1" val="167.1429"/>
                  <dgm:adj idx="2" val="218.5714"/>
                </dgm:adjLst>
              </dgm:shape>
            </dgm:else>
          </dgm:choose>
          <dgm:choose name="Name148">
            <dgm:if name="Name149" func="var" arg="dir" op="equ" val="norm">
              <dgm:presOf axis="ch desOrSelf" ptType="node node" st="6 1" cnt="1 0"/>
            </dgm:if>
            <dgm:else name="Name150">
              <dgm:choose name="Name151">
                <dgm:if name="Name152" axis="ch" ptType="node" func="cnt" op="equ" val="6">
                  <dgm:presOf axis="ch desOrSelf" ptType="node node" st="1 1" cnt="1 0"/>
                </dgm:if>
                <dgm:else name="Name153">
                  <dgm:presOf axis="ch desOrSelf" ptType="node node" st="2 1" cnt="1 0"/>
                </dgm:else>
              </dgm:choose>
            </dgm:else>
          </dgm:choose>
          <dgm:constrLst/>
          <dgm:ruleLst/>
        </dgm:layoutNode>
        <dgm:layoutNode name="dummy6a" moveWith="wedge6">
          <dgm:alg type="sp"/>
          <dgm:shape xmlns:r="http://schemas.openxmlformats.org/officeDocument/2006/relationships" r:blip="">
            <dgm:adjLst/>
          </dgm:shape>
          <dgm:presOf/>
          <dgm:constrLst>
            <dgm:constr type="w" val="1"/>
            <dgm:constr type="h" val="1"/>
          </dgm:constrLst>
          <dgm:ruleLst/>
        </dgm:layoutNode>
        <dgm:layoutNode name="dummy6b" moveWith="wedge6">
          <dgm:alg type="sp"/>
          <dgm:shape xmlns:r="http://schemas.openxmlformats.org/officeDocument/2006/relationships" r:blip="">
            <dgm:adjLst/>
          </dgm:shape>
          <dgm:presOf/>
          <dgm:constrLst>
            <dgm:constr type="w" val="1"/>
            <dgm:constr type="h" val="1"/>
          </dgm:constrLst>
          <dgm:ruleLst/>
        </dgm:layoutNode>
        <dgm:layoutNode name="wedge6Tx" moveWith="wedge6">
          <dgm:varLst>
            <dgm:chMax val="0"/>
            <dgm:chPref val="0"/>
            <dgm:bulletEnabled val="1"/>
          </dgm:varLst>
          <dgm:alg type="tx"/>
          <dgm:shape xmlns:r="http://schemas.openxmlformats.org/officeDocument/2006/relationships" type="rect" r:blip="" hideGeom="1">
            <dgm:adjLst/>
          </dgm:shape>
          <dgm:choose name="Name154">
            <dgm:if name="Name155" func="var" arg="dir" op="equ" val="norm">
              <dgm:presOf axis="ch desOrSelf" ptType="node node" st="6 1" cnt="1 0"/>
            </dgm:if>
            <dgm:else name="Name156">
              <dgm:choose name="Name157">
                <dgm:if name="Name158" axis="ch" ptType="node" func="cnt" op="equ" val="6">
                  <dgm:presOf axis="ch desOrSelf" ptType="node node" st="1 1" cnt="1 0"/>
                </dgm:if>
                <dgm:else name="Name159">
                  <dgm:presOf axis="ch desOrSelf" ptType="node node" st="2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60"/>
    </dgm:choose>
    <dgm:choose name="Name161">
      <dgm:if name="Name162" axis="ch" ptType="node" func="cnt" op="gte" val="7">
        <dgm:layoutNode name="wedge7">
          <dgm:alg type="sp"/>
          <dgm:shape xmlns:r="http://schemas.openxmlformats.org/officeDocument/2006/relationships" type="pie" r:blip="">
            <dgm:adjLst>
              <dgm:adj idx="1" val="218.5714"/>
              <dgm:adj idx="2" val="270"/>
            </dgm:adjLst>
          </dgm:shape>
          <dgm:choose name="Name163">
            <dgm:if name="Name164" func="var" arg="dir" op="equ" val="norm">
              <dgm:presOf axis="ch desOrSelf" ptType="node node" st="7 1" cnt="1 0"/>
            </dgm:if>
            <dgm:else name="Name165">
              <dgm:presOf axis="ch desOrSelf" ptType="node node" st="1 1" cnt="1 0"/>
            </dgm:else>
          </dgm:choose>
          <dgm:constrLst/>
          <dgm:ruleLst/>
        </dgm:layoutNode>
        <dgm:layoutNode name="dummy7a" moveWith="wedge7">
          <dgm:alg type="sp"/>
          <dgm:shape xmlns:r="http://schemas.openxmlformats.org/officeDocument/2006/relationships" r:blip="">
            <dgm:adjLst/>
          </dgm:shape>
          <dgm:presOf/>
          <dgm:constrLst>
            <dgm:constr type="w" val="1"/>
            <dgm:constr type="h" val="1"/>
          </dgm:constrLst>
          <dgm:ruleLst/>
        </dgm:layoutNode>
        <dgm:layoutNode name="dummy7b" moveWith="wedge7">
          <dgm:alg type="sp"/>
          <dgm:shape xmlns:r="http://schemas.openxmlformats.org/officeDocument/2006/relationships" r:blip="">
            <dgm:adjLst/>
          </dgm:shape>
          <dgm:presOf/>
          <dgm:constrLst>
            <dgm:constr type="w" val="1"/>
            <dgm:constr type="h" val="1"/>
          </dgm:constrLst>
          <dgm:ruleLst/>
        </dgm:layoutNode>
        <dgm:layoutNode name="wedge7Tx" moveWith="wedge7">
          <dgm:varLst>
            <dgm:chMax val="0"/>
            <dgm:chPref val="0"/>
            <dgm:bulletEnabled val="1"/>
          </dgm:varLst>
          <dgm:alg type="tx"/>
          <dgm:shape xmlns:r="http://schemas.openxmlformats.org/officeDocument/2006/relationships" type="rect" r:blip="" hideGeom="1">
            <dgm:adjLst/>
          </dgm:shape>
          <dgm:choose name="Name166">
            <dgm:if name="Name167" func="var" arg="dir" op="equ" val="norm">
              <dgm:presOf axis="ch desOrSelf" ptType="node node" st="7 1" cnt="1 0"/>
            </dgm:if>
            <dgm:else name="Name168">
              <dgm:presOf axis="ch desOrSelf" ptType="node node" st="1 1" cnt="1 0"/>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69"/>
    </dgm:choose>
    <dgm:choose name="Name170">
      <dgm:if name="Name171" axis="ch" ptType="node" func="cnt" op="equ" val="1">
        <dgm:forEach name="Name172" axis="ch" ptType="sibTrans" hideLastTrans="0" cnt="1">
          <dgm:layoutNode name="arrowWedge1single" styleLbl="fgSibTrans2D1">
            <dgm:choose name="Name173">
              <dgm:if name="Name174" func="var" arg="dir" op="equ" val="norm">
                <dgm:alg type="conn">
                  <dgm:param type="connRout" val="longCurve"/>
                  <dgm:param type="srcNode" val="dummy1a"/>
                  <dgm:param type="dstNode" val="dummy1b"/>
                  <dgm:param type="begPts" val="tL"/>
                  <dgm:param type="endPts" val="tR"/>
                  <dgm:param type="begSty" val="arr"/>
                  <dgm:param type="endSty" val="noArr"/>
                </dgm:alg>
              </dgm:if>
              <dgm:else name="Name175">
                <dgm:alg type="conn">
                  <dgm:param type="connRout" val="longCurve"/>
                  <dgm:param type="srcNode" val="dummy1a"/>
                  <dgm:param type="dstNode" val="dummy1b"/>
                  <dgm:param type="begPts" val="tL"/>
                  <dgm:param type="endPts" val="tR"/>
                  <dgm:param type="begSty" val="noArr"/>
                  <dgm:param type="endSty" val="arr"/>
                </dgm:alg>
              </dgm:else>
            </dgm:choose>
            <dgm:shape xmlns:r="http://schemas.openxmlformats.org/officeDocument/2006/relationships" type="conn" r:blip="">
              <dgm:adjLst/>
            </dgm:shape>
            <dgm:presOf/>
            <dgm:constrLst>
              <dgm:constr type="w" val="1"/>
              <dgm:constr type="begPad"/>
              <dgm:constr type="endPad"/>
            </dgm:constrLst>
            <dgm:ruleLst/>
          </dgm:layoutNode>
        </dgm:forEach>
      </dgm:if>
      <dgm:if name="Name176" axis="ch" ptType="node" func="cnt" op="gte" val="2">
        <dgm:forEach name="Name177" axis="ch" ptType="sibTrans" hideLastTrans="0" cnt="1">
          <dgm:layoutNode name="arrowWedge1" styleLbl="fgSibTrans2D1">
            <dgm:choose name="Name178">
              <dgm:if name="Name179" func="var" arg="dir" op="equ" val="norm">
                <dgm:alg type="conn">
                  <dgm:param type="connRout" val="curve"/>
                  <dgm:param type="srcNode" val="dummy1a"/>
                  <dgm:param type="dstNode" val="dummy1b"/>
                  <dgm:param type="begPts" val="tL"/>
                  <dgm:param type="endPts" val="tL"/>
                  <dgm:param type="begSty" val="noArr"/>
                  <dgm:param type="endSty" val="arr"/>
                </dgm:alg>
              </dgm:if>
              <dgm:else name="Name180">
                <dgm:alg type="conn">
                  <dgm:param type="connRout" val="curve"/>
                  <dgm:param type="srcNode" val="dummy1a"/>
                  <dgm:param type="dstNode" val="dummy1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if>
      <dgm:else name="Name181"/>
    </dgm:choose>
    <dgm:forEach name="Name182" axis="ch" ptType="sibTrans" hideLastTrans="0" st="2" cnt="1">
      <dgm:layoutNode name="arrowWedge2" styleLbl="fgSibTrans2D1">
        <dgm:choose name="Name183">
          <dgm:if name="Name184" func="var" arg="dir" op="equ" val="norm">
            <dgm:alg type="conn">
              <dgm:param type="connRout" val="curve"/>
              <dgm:param type="srcNode" val="dummy2a"/>
              <dgm:param type="dstNode" val="dummy2b"/>
              <dgm:param type="begPts" val="tL"/>
              <dgm:param type="endPts" val="tL"/>
              <dgm:param type="begSty" val="noArr"/>
              <dgm:param type="endSty" val="arr"/>
            </dgm:alg>
          </dgm:if>
          <dgm:else name="Name185">
            <dgm:alg type="conn">
              <dgm:param type="connRout" val="curve"/>
              <dgm:param type="srcNode" val="dummy2a"/>
              <dgm:param type="dstNode" val="dummy2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86" axis="ch" ptType="sibTrans" hideLastTrans="0" st="3" cnt="1">
      <dgm:layoutNode name="arrowWedge3" styleLbl="fgSibTrans2D1">
        <dgm:choose name="Name187">
          <dgm:if name="Name188" func="var" arg="dir" op="equ" val="norm">
            <dgm:alg type="conn">
              <dgm:param type="connRout" val="curve"/>
              <dgm:param type="srcNode" val="dummy3a"/>
              <dgm:param type="dstNode" val="dummy3b"/>
              <dgm:param type="begPts" val="tL"/>
              <dgm:param type="endPts" val="tL"/>
              <dgm:param type="begSty" val="noArr"/>
              <dgm:param type="endSty" val="arr"/>
            </dgm:alg>
          </dgm:if>
          <dgm:else name="Name189">
            <dgm:alg type="conn">
              <dgm:param type="connRout" val="curve"/>
              <dgm:param type="srcNode" val="dummy3a"/>
              <dgm:param type="dstNode" val="dummy3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90" axis="ch" ptType="sibTrans" hideLastTrans="0" st="4" cnt="1">
      <dgm:layoutNode name="arrowWedge4" styleLbl="fgSibTrans2D1">
        <dgm:choose name="Name191">
          <dgm:if name="Name192" func="var" arg="dir" op="equ" val="norm">
            <dgm:alg type="conn">
              <dgm:param type="connRout" val="curve"/>
              <dgm:param type="srcNode" val="dummy4a"/>
              <dgm:param type="dstNode" val="dummy4b"/>
              <dgm:param type="begPts" val="tL"/>
              <dgm:param type="endPts" val="tL"/>
              <dgm:param type="begSty" val="noArr"/>
              <dgm:param type="endSty" val="arr"/>
            </dgm:alg>
          </dgm:if>
          <dgm:else name="Name193">
            <dgm:alg type="conn">
              <dgm:param type="connRout" val="curve"/>
              <dgm:param type="srcNode" val="dummy4a"/>
              <dgm:param type="dstNode" val="dummy4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94" axis="ch" ptType="sibTrans" hideLastTrans="0" st="5" cnt="1">
      <dgm:layoutNode name="arrowWedge5" styleLbl="fgSibTrans2D1">
        <dgm:choose name="Name195">
          <dgm:if name="Name196" func="var" arg="dir" op="equ" val="norm">
            <dgm:alg type="conn">
              <dgm:param type="connRout" val="curve"/>
              <dgm:param type="srcNode" val="dummy5a"/>
              <dgm:param type="dstNode" val="dummy5b"/>
              <dgm:param type="begPts" val="tL"/>
              <dgm:param type="endPts" val="tL"/>
              <dgm:param type="begSty" val="noArr"/>
              <dgm:param type="endSty" val="arr"/>
            </dgm:alg>
          </dgm:if>
          <dgm:else name="Name197">
            <dgm:alg type="conn">
              <dgm:param type="connRout" val="curve"/>
              <dgm:param type="srcNode" val="dummy5a"/>
              <dgm:param type="dstNode" val="dummy5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98" axis="ch" ptType="sibTrans" hideLastTrans="0" st="6" cnt="1">
      <dgm:layoutNode name="arrowWedge6" styleLbl="fgSibTrans2D1">
        <dgm:choose name="Name199">
          <dgm:if name="Name200" func="var" arg="dir" op="equ" val="norm">
            <dgm:alg type="conn">
              <dgm:param type="connRout" val="curve"/>
              <dgm:param type="srcNode" val="dummy6a"/>
              <dgm:param type="dstNode" val="dummy6b"/>
              <dgm:param type="begPts" val="tL"/>
              <dgm:param type="endPts" val="tL"/>
              <dgm:param type="begSty" val="noArr"/>
              <dgm:param type="endSty" val="arr"/>
            </dgm:alg>
          </dgm:if>
          <dgm:else name="Name201">
            <dgm:alg type="conn">
              <dgm:param type="connRout" val="curve"/>
              <dgm:param type="srcNode" val="dummy6a"/>
              <dgm:param type="dstNode" val="dummy6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202" axis="ch" ptType="sibTrans" hideLastTrans="0" st="7" cnt="1">
      <dgm:layoutNode name="arrowWedge7" styleLbl="fgSibTrans2D1">
        <dgm:choose name="Name203">
          <dgm:if name="Name204" func="var" arg="dir" op="equ" val="norm">
            <dgm:alg type="conn">
              <dgm:param type="connRout" val="curve"/>
              <dgm:param type="srcNode" val="dummy7a"/>
              <dgm:param type="dstNode" val="dummy7b"/>
              <dgm:param type="begPts" val="tL"/>
              <dgm:param type="endPts" val="tL"/>
              <dgm:param type="begSty" val="noArr"/>
              <dgm:param type="endSty" val="arr"/>
            </dgm:alg>
          </dgm:if>
          <dgm:else name="Name205">
            <dgm:alg type="conn">
              <dgm:param type="connRout" val="curve"/>
              <dgm:param type="srcNode" val="dummy7a"/>
              <dgm:param type="dstNode" val="dummy7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titolo">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915128" y="1788454"/>
            <a:ext cx="8361229" cy="2098226"/>
          </a:xfrm>
        </p:spPr>
        <p:txBody>
          <a:bodyPr anchor="b">
            <a:noAutofit/>
          </a:bodyPr>
          <a:lstStyle>
            <a:lvl1pPr algn="ctr">
              <a:defRPr sz="7200" cap="all" baseline="0">
                <a:solidFill>
                  <a:schemeClr val="tx2"/>
                </a:solidFill>
              </a:defRPr>
            </a:lvl1pPr>
          </a:lstStyle>
          <a:p>
            <a:r>
              <a:rPr lang="it-IT"/>
              <a:t>Fare clic per modificare lo stile del titolo dello schema</a:t>
            </a:r>
            <a:endParaRPr lang="en-US" dirty="0"/>
          </a:p>
        </p:txBody>
      </p:sp>
      <p:sp>
        <p:nvSpPr>
          <p:cNvPr id="3" name="Subtitle 2"/>
          <p:cNvSpPr>
            <a:spLocks noGrp="1"/>
          </p:cNvSpPr>
          <p:nvPr>
            <p:ph type="subTitle" idx="1"/>
          </p:nvPr>
        </p:nvSpPr>
        <p:spPr>
          <a:xfrm>
            <a:off x="2679906" y="3956279"/>
            <a:ext cx="6831673" cy="1086237"/>
          </a:xfrm>
        </p:spPr>
        <p:txBody>
          <a:bodyPr>
            <a:normAutofit/>
          </a:bodyPr>
          <a:lstStyle>
            <a:lvl1pPr marL="0" indent="0" algn="ctr">
              <a:lnSpc>
                <a:spcPct val="112000"/>
              </a:lnSpc>
              <a:spcBef>
                <a:spcPts val="0"/>
              </a:spcBef>
              <a:spcAft>
                <a:spcPts val="0"/>
              </a:spcAft>
              <a:buNone/>
              <a:defRPr sz="2300">
                <a:solidFill>
                  <a:schemeClr val="bg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a:t>Fare clic per modificare lo stile del sottotitolo dello schema</a:t>
            </a:r>
            <a:endParaRPr lang="en-US" dirty="0"/>
          </a:p>
        </p:txBody>
      </p:sp>
      <p:sp>
        <p:nvSpPr>
          <p:cNvPr id="4" name="Date Placeholder 3"/>
          <p:cNvSpPr>
            <a:spLocks noGrp="1"/>
          </p:cNvSpPr>
          <p:nvPr>
            <p:ph type="dt" sz="half" idx="10"/>
          </p:nvPr>
        </p:nvSpPr>
        <p:spPr>
          <a:xfrm>
            <a:off x="752858" y="6453386"/>
            <a:ext cx="1607944" cy="404614"/>
          </a:xfrm>
        </p:spPr>
        <p:txBody>
          <a:bodyPr/>
          <a:lstStyle>
            <a:lvl1pPr>
              <a:defRPr baseline="0">
                <a:solidFill>
                  <a:schemeClr val="tx2"/>
                </a:solidFill>
              </a:defRPr>
            </a:lvl1pPr>
          </a:lstStyle>
          <a:p>
            <a:fld id="{87DE6118-2437-4B30-8E3C-4D2BE6020583}" type="datetimeFigureOut">
              <a:rPr lang="en-US" dirty="0"/>
              <a:pPr/>
              <a:t>9/22/2020</a:t>
            </a:fld>
            <a:endParaRPr lang="en-US" dirty="0"/>
          </a:p>
        </p:txBody>
      </p:sp>
      <p:sp>
        <p:nvSpPr>
          <p:cNvPr id="5" name="Footer Placeholder 4"/>
          <p:cNvSpPr>
            <a:spLocks noGrp="1"/>
          </p:cNvSpPr>
          <p:nvPr>
            <p:ph type="ftr" sz="quarter" idx="11"/>
          </p:nvPr>
        </p:nvSpPr>
        <p:spPr>
          <a:xfrm>
            <a:off x="2584054" y="6453386"/>
            <a:ext cx="7023377" cy="404614"/>
          </a:xfrm>
        </p:spPr>
        <p:txBody>
          <a:bodyPr/>
          <a:lstStyle>
            <a:lvl1pPr algn="ctr">
              <a:defRPr baseline="0">
                <a:solidFill>
                  <a:schemeClr val="tx2"/>
                </a:solidFill>
              </a:defRPr>
            </a:lvl1pPr>
          </a:lstStyle>
          <a:p>
            <a:endParaRPr lang="en-US" dirty="0"/>
          </a:p>
        </p:txBody>
      </p:sp>
      <p:sp>
        <p:nvSpPr>
          <p:cNvPr id="6" name="Slide Number Placeholder 5"/>
          <p:cNvSpPr>
            <a:spLocks noGrp="1"/>
          </p:cNvSpPr>
          <p:nvPr>
            <p:ph type="sldNum" sz="quarter" idx="12"/>
          </p:nvPr>
        </p:nvSpPr>
        <p:spPr>
          <a:xfrm>
            <a:off x="9830683" y="6453386"/>
            <a:ext cx="1596292" cy="404614"/>
          </a:xfrm>
        </p:spPr>
        <p:txBody>
          <a:bodyPr/>
          <a:lstStyle>
            <a:lvl1pPr>
              <a:defRPr baseline="0">
                <a:solidFill>
                  <a:schemeClr val="tx2"/>
                </a:solidFill>
              </a:defRPr>
            </a:lvl1pPr>
          </a:lstStyle>
          <a:p>
            <a:fld id="{69E57DC2-970A-4B3E-BB1C-7A09969E49DF}" type="slidenum">
              <a:rPr lang="en-US" dirty="0"/>
              <a:pPr/>
              <a:t>‹N›</a:t>
            </a:fld>
            <a:endParaRPr lang="en-US" dirty="0"/>
          </a:p>
        </p:txBody>
      </p:sp>
      <p:grpSp>
        <p:nvGrpSpPr>
          <p:cNvPr id="9" name="Group 8"/>
          <p:cNvGrpSpPr/>
          <p:nvPr/>
        </p:nvGrpSpPr>
        <p:grpSpPr>
          <a:xfrm>
            <a:off x="752858" y="744469"/>
            <a:ext cx="10674117" cy="5349671"/>
            <a:chOff x="752858" y="744469"/>
            <a:chExt cx="10674117" cy="5349671"/>
          </a:xfrm>
        </p:grpSpPr>
        <p:sp>
          <p:nvSpPr>
            <p:cNvPr id="11" name="Freeform 6"/>
            <p:cNvSpPr/>
            <p:nvPr/>
          </p:nvSpPr>
          <p:spPr bwMode="auto">
            <a:xfrm>
              <a:off x="8151962" y="1685652"/>
              <a:ext cx="3275013" cy="4408488"/>
            </a:xfrm>
            <a:custGeom>
              <a:avLst/>
              <a:gdLst/>
              <a:ahLst/>
              <a:cxnLst/>
              <a:rect l="l" t="t" r="r" b="b"/>
              <a:pathLst>
                <a:path w="10000" h="10000">
                  <a:moveTo>
                    <a:pt x="8761" y="0"/>
                  </a:moveTo>
                  <a:lnTo>
                    <a:pt x="10000" y="0"/>
                  </a:lnTo>
                  <a:lnTo>
                    <a:pt x="10000" y="10000"/>
                  </a:lnTo>
                  <a:lnTo>
                    <a:pt x="0" y="10000"/>
                  </a:lnTo>
                  <a:lnTo>
                    <a:pt x="0" y="9126"/>
                  </a:lnTo>
                  <a:lnTo>
                    <a:pt x="8761" y="9127"/>
                  </a:lnTo>
                  <a:lnTo>
                    <a:pt x="8761" y="0"/>
                  </a:lnTo>
                  <a:close/>
                </a:path>
              </a:pathLst>
            </a:custGeom>
            <a:solidFill>
              <a:schemeClr val="tx2"/>
            </a:solidFill>
            <a:ln w="0">
              <a:noFill/>
              <a:prstDash val="solid"/>
              <a:round/>
              <a:headEnd/>
              <a:tailEnd/>
            </a:ln>
          </p:spPr>
        </p:sp>
        <p:sp>
          <p:nvSpPr>
            <p:cNvPr id="14" name="Freeform 6"/>
            <p:cNvSpPr/>
            <p:nvPr/>
          </p:nvSpPr>
          <p:spPr bwMode="auto">
            <a:xfrm flipH="1" flipV="1">
              <a:off x="752858" y="744469"/>
              <a:ext cx="3275668" cy="4408488"/>
            </a:xfrm>
            <a:custGeom>
              <a:avLst/>
              <a:gdLst/>
              <a:ahLst/>
              <a:cxnLst/>
              <a:rect l="l" t="t" r="r" b="b"/>
              <a:pathLst>
                <a:path w="10002" h="10000">
                  <a:moveTo>
                    <a:pt x="8763" y="0"/>
                  </a:moveTo>
                  <a:lnTo>
                    <a:pt x="10002" y="0"/>
                  </a:lnTo>
                  <a:lnTo>
                    <a:pt x="10002" y="10000"/>
                  </a:lnTo>
                  <a:lnTo>
                    <a:pt x="2" y="10000"/>
                  </a:lnTo>
                  <a:cubicBezTo>
                    <a:pt x="-2" y="9698"/>
                    <a:pt x="4" y="9427"/>
                    <a:pt x="0" y="9125"/>
                  </a:cubicBezTo>
                  <a:lnTo>
                    <a:pt x="8763" y="9128"/>
                  </a:lnTo>
                  <a:lnTo>
                    <a:pt x="8763" y="0"/>
                  </a:lnTo>
                  <a:close/>
                </a:path>
              </a:pathLst>
            </a:custGeom>
            <a:solidFill>
              <a:schemeClr val="tx2"/>
            </a:solidFill>
            <a:ln w="0">
              <a:noFill/>
              <a:prstDash val="solid"/>
              <a:round/>
              <a:headEnd/>
              <a:tailEnd/>
            </a:ln>
          </p:spPr>
        </p:sp>
      </p:gr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a:xfrm>
            <a:off x="1371600" y="2295525"/>
            <a:ext cx="9601200" cy="3571875"/>
          </a:xfrm>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dirty="0"/>
              <a:t>9/22/2020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dirty="0"/>
              <a:t>‹N›</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olo e testo vertical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596561" y="624156"/>
            <a:ext cx="1565766" cy="5243244"/>
          </a:xfrm>
        </p:spPr>
        <p:txBody>
          <a:bodyPr vert="eaVert"/>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a:xfrm>
            <a:off x="1371600" y="624156"/>
            <a:ext cx="8179641" cy="5243244"/>
          </a:xfrm>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dirty="0"/>
              <a:t>9/22/2020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dirty="0"/>
              <a:t>‹N›</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Content Placeholder 2"/>
          <p:cNvSpPr>
            <a:spLocks noGrp="1"/>
          </p:cNvSpPr>
          <p:nvPr>
            <p:ph idx="1"/>
          </p:nvPr>
        </p:nvSpPr>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dirty="0"/>
              <a:t>9/22/2020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dirty="0"/>
              <a:t>‹N›</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Intestazione sezione">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65025" y="1301360"/>
            <a:ext cx="9612971" cy="2852737"/>
          </a:xfrm>
        </p:spPr>
        <p:txBody>
          <a:bodyPr anchor="b">
            <a:normAutofit/>
          </a:bodyPr>
          <a:lstStyle>
            <a:lvl1pPr algn="r">
              <a:defRPr sz="7200" cap="all" baseline="0">
                <a:solidFill>
                  <a:schemeClr val="accent1"/>
                </a:solidFill>
              </a:defRPr>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765025" y="4216328"/>
            <a:ext cx="9612971" cy="1143324"/>
          </a:xfrm>
        </p:spPr>
        <p:txBody>
          <a:bodyPr/>
          <a:lstStyle>
            <a:lvl1pPr marL="0" indent="0" algn="r">
              <a:lnSpc>
                <a:spcPct val="112000"/>
              </a:lnSpc>
              <a:spcBef>
                <a:spcPts val="0"/>
              </a:spcBef>
              <a:spcAft>
                <a:spcPts val="0"/>
              </a:spcAft>
              <a:buNone/>
              <a:defRPr sz="2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it-IT"/>
              <a:t>Fare clic per modificare gli stili del testo dello schema</a:t>
            </a:r>
          </a:p>
        </p:txBody>
      </p:sp>
      <p:sp>
        <p:nvSpPr>
          <p:cNvPr id="4" name="Date Placeholder 3"/>
          <p:cNvSpPr>
            <a:spLocks noGrp="1"/>
          </p:cNvSpPr>
          <p:nvPr>
            <p:ph type="dt" sz="half" idx="10"/>
          </p:nvPr>
        </p:nvSpPr>
        <p:spPr>
          <a:xfrm>
            <a:off x="738908" y="6453386"/>
            <a:ext cx="1622409" cy="404614"/>
          </a:xfrm>
        </p:spPr>
        <p:txBody>
          <a:bodyPr/>
          <a:lstStyle>
            <a:lvl1pPr>
              <a:defRPr>
                <a:solidFill>
                  <a:schemeClr val="tx2"/>
                </a:solidFill>
              </a:defRPr>
            </a:lvl1pPr>
          </a:lstStyle>
          <a:p>
            <a:fld id="{87DE6118-2437-4B30-8E3C-4D2BE6020583}" type="datetimeFigureOut">
              <a:rPr lang="en-US" dirty="0"/>
              <a:pPr/>
              <a:t>9/22/2020</a:t>
            </a:fld>
            <a:endParaRPr lang="en-US" dirty="0"/>
          </a:p>
        </p:txBody>
      </p:sp>
      <p:sp>
        <p:nvSpPr>
          <p:cNvPr id="5" name="Footer Placeholder 4"/>
          <p:cNvSpPr>
            <a:spLocks noGrp="1"/>
          </p:cNvSpPr>
          <p:nvPr>
            <p:ph type="ftr" sz="quarter" idx="11"/>
          </p:nvPr>
        </p:nvSpPr>
        <p:spPr>
          <a:xfrm>
            <a:off x="2584312" y="6453386"/>
            <a:ext cx="7023377" cy="404614"/>
          </a:xfrm>
        </p:spPr>
        <p:txBody>
          <a:bodyPr/>
          <a:lstStyle>
            <a:lvl1pPr algn="ctr">
              <a:defRPr>
                <a:solidFill>
                  <a:schemeClr val="tx2"/>
                </a:solidFill>
              </a:defRPr>
            </a:lvl1pPr>
          </a:lstStyle>
          <a:p>
            <a:endParaRPr lang="en-US" dirty="0"/>
          </a:p>
        </p:txBody>
      </p:sp>
      <p:sp>
        <p:nvSpPr>
          <p:cNvPr id="6" name="Slide Number Placeholder 5"/>
          <p:cNvSpPr>
            <a:spLocks noGrp="1"/>
          </p:cNvSpPr>
          <p:nvPr>
            <p:ph type="sldNum" sz="quarter" idx="12"/>
          </p:nvPr>
        </p:nvSpPr>
        <p:spPr>
          <a:xfrm>
            <a:off x="9830683" y="6453386"/>
            <a:ext cx="1596292" cy="404614"/>
          </a:xfrm>
        </p:spPr>
        <p:txBody>
          <a:bodyPr/>
          <a:lstStyle>
            <a:lvl1pPr>
              <a:defRPr>
                <a:solidFill>
                  <a:schemeClr val="tx2"/>
                </a:solidFill>
              </a:defRPr>
            </a:lvl1pPr>
          </a:lstStyle>
          <a:p>
            <a:fld id="{69E57DC2-970A-4B3E-BB1C-7A09969E49DF}" type="slidenum">
              <a:rPr lang="en-US" dirty="0"/>
              <a:pPr/>
              <a:t>‹N›</a:t>
            </a:fld>
            <a:endParaRPr lang="en-US" dirty="0"/>
          </a:p>
        </p:txBody>
      </p:sp>
      <p:sp>
        <p:nvSpPr>
          <p:cNvPr id="7" name="Freeform 6" title="Crop Mark"/>
          <p:cNvSpPr/>
          <p:nvPr/>
        </p:nvSpPr>
        <p:spPr bwMode="auto">
          <a:xfrm>
            <a:off x="8151962" y="1685652"/>
            <a:ext cx="3275013" cy="4408488"/>
          </a:xfrm>
          <a:custGeom>
            <a:avLst/>
            <a:gdLst/>
            <a:ahLst/>
            <a:cxnLst/>
            <a:rect l="0" t="0" r="r" b="b"/>
            <a:pathLst>
              <a:path w="4125" h="5554">
                <a:moveTo>
                  <a:pt x="3614" y="0"/>
                </a:moveTo>
                <a:lnTo>
                  <a:pt x="4125" y="0"/>
                </a:lnTo>
                <a:lnTo>
                  <a:pt x="4125" y="5554"/>
                </a:lnTo>
                <a:lnTo>
                  <a:pt x="0" y="5554"/>
                </a:lnTo>
                <a:lnTo>
                  <a:pt x="0" y="5074"/>
                </a:lnTo>
                <a:lnTo>
                  <a:pt x="3614" y="5074"/>
                </a:lnTo>
                <a:lnTo>
                  <a:pt x="3614" y="0"/>
                </a:lnTo>
                <a:close/>
              </a:path>
            </a:pathLst>
          </a:custGeom>
          <a:solidFill>
            <a:schemeClr val="accent1"/>
          </a:solidFill>
          <a:ln w="0">
            <a:noFill/>
            <a:prstDash val="solid"/>
            <a:round/>
            <a:headEnd/>
            <a:tailEnd/>
          </a:ln>
        </p:spPr>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2"/>
                </a:solidFill>
              </a:defRPr>
            </a:lvl1pPr>
          </a:lstStyle>
          <a:p>
            <a:r>
              <a:rPr lang="it-IT"/>
              <a:t>Fare clic per modificare lo stile del titolo dello schema</a:t>
            </a:r>
            <a:endParaRPr lang="en-US" dirty="0"/>
          </a:p>
        </p:txBody>
      </p:sp>
      <p:sp>
        <p:nvSpPr>
          <p:cNvPr id="3" name="Content Placeholder 2"/>
          <p:cNvSpPr>
            <a:spLocks noGrp="1"/>
          </p:cNvSpPr>
          <p:nvPr>
            <p:ph sz="half" idx="1"/>
          </p:nvPr>
        </p:nvSpPr>
        <p:spPr>
          <a:xfrm>
            <a:off x="1371600" y="2285999"/>
            <a:ext cx="4447786" cy="3581401"/>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Content Placeholder 3"/>
          <p:cNvSpPr>
            <a:spLocks noGrp="1"/>
          </p:cNvSpPr>
          <p:nvPr>
            <p:ph sz="half" idx="2"/>
          </p:nvPr>
        </p:nvSpPr>
        <p:spPr>
          <a:xfrm>
            <a:off x="6525403" y="2285999"/>
            <a:ext cx="4447786" cy="3581401"/>
          </a:xfr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Date Placeholder 4"/>
          <p:cNvSpPr>
            <a:spLocks noGrp="1"/>
          </p:cNvSpPr>
          <p:nvPr>
            <p:ph type="dt" sz="half" idx="10"/>
          </p:nvPr>
        </p:nvSpPr>
        <p:spPr/>
        <p:txBody>
          <a:bodyPr/>
          <a:lstStyle/>
          <a:p>
            <a:fld id="{87DE6118-2437-4B30-8E3C-4D2BE6020583}" type="datetimeFigureOut">
              <a:rPr lang="en-US" dirty="0"/>
              <a:t>9/22/2020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9E57DC2-970A-4B3E-BB1C-7A09969E49DF}" type="slidenum">
              <a:rPr lang="en-US" dirty="0"/>
              <a:t>‹N›</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1485900"/>
          </a:xfrm>
        </p:spPr>
        <p:txBody>
          <a:bodyPr/>
          <a:lstStyle>
            <a:lvl1pPr>
              <a:defRPr>
                <a:solidFill>
                  <a:schemeClr val="tx2"/>
                </a:solidFill>
              </a:defRPr>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1371600"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4" name="Content Placeholder 3"/>
          <p:cNvSpPr>
            <a:spLocks noGrp="1"/>
          </p:cNvSpPr>
          <p:nvPr>
            <p:ph sz="half" idx="2"/>
          </p:nvPr>
        </p:nvSpPr>
        <p:spPr>
          <a:xfrm>
            <a:off x="1371600"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Text Placeholder 4"/>
          <p:cNvSpPr>
            <a:spLocks noGrp="1"/>
          </p:cNvSpPr>
          <p:nvPr>
            <p:ph type="body" sz="quarter" idx="3"/>
          </p:nvPr>
        </p:nvSpPr>
        <p:spPr>
          <a:xfrm>
            <a:off x="6525014"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6" name="Content Placeholder 5"/>
          <p:cNvSpPr>
            <a:spLocks noGrp="1"/>
          </p:cNvSpPr>
          <p:nvPr>
            <p:ph sz="quarter" idx="4"/>
          </p:nvPr>
        </p:nvSpPr>
        <p:spPr>
          <a:xfrm>
            <a:off x="6525014"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7" name="Date Placeholder 6"/>
          <p:cNvSpPr>
            <a:spLocks noGrp="1"/>
          </p:cNvSpPr>
          <p:nvPr>
            <p:ph type="dt" sz="half" idx="10"/>
          </p:nvPr>
        </p:nvSpPr>
        <p:spPr/>
        <p:txBody>
          <a:bodyPr/>
          <a:lstStyle/>
          <a:p>
            <a:fld id="{87DE6118-2437-4B30-8E3C-4D2BE6020583}" type="datetimeFigureOut">
              <a:rPr lang="en-US" dirty="0"/>
              <a:t>9/22/2020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9E57DC2-970A-4B3E-BB1C-7A09969E49DF}" type="slidenum">
              <a:rPr lang="en-US" dirty="0"/>
              <a:t>‹N›</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Date Placeholder 2"/>
          <p:cNvSpPr>
            <a:spLocks noGrp="1"/>
          </p:cNvSpPr>
          <p:nvPr>
            <p:ph type="dt" sz="half" idx="10"/>
          </p:nvPr>
        </p:nvSpPr>
        <p:spPr/>
        <p:txBody>
          <a:bodyPr/>
          <a:lstStyle/>
          <a:p>
            <a:fld id="{87DE6118-2437-4B30-8E3C-4D2BE6020583}" type="datetimeFigureOut">
              <a:rPr lang="en-US" dirty="0"/>
              <a:t>9/22/2020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9E57DC2-970A-4B3E-BB1C-7A09969E49DF}" type="slidenum">
              <a:rPr lang="en-US" dirty="0"/>
              <a:t>‹N›</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7DE6118-2437-4B30-8E3C-4D2BE6020583}" type="datetimeFigureOut">
              <a:rPr lang="en-US" dirty="0"/>
              <a:t>9/22/2020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9E57DC2-970A-4B3E-BB1C-7A09969E49DF}" type="slidenum">
              <a:rPr lang="en-US" dirty="0"/>
              <a:t>‹N›</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to con didascalia">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Autofit/>
          </a:bodyPr>
          <a:lstStyle>
            <a:lvl1pPr>
              <a:lnSpc>
                <a:spcPct val="84000"/>
              </a:lnSpc>
              <a:defRPr sz="4800" baseline="0">
                <a:solidFill>
                  <a:schemeClr val="tx2"/>
                </a:solidFill>
              </a:defRPr>
            </a:lvl1pPr>
          </a:lstStyle>
          <a:p>
            <a:r>
              <a:rPr lang="it-IT"/>
              <a:t>Fare clic per modificare lo stile del titolo dello schema</a:t>
            </a:r>
            <a:endParaRPr lang="en-US" dirty="0"/>
          </a:p>
        </p:txBody>
      </p:sp>
      <p:sp>
        <p:nvSpPr>
          <p:cNvPr id="3" name="Content Placeholder 2"/>
          <p:cNvSpPr>
            <a:spLocks noGrp="1"/>
          </p:cNvSpPr>
          <p:nvPr>
            <p:ph idx="1"/>
          </p:nvPr>
        </p:nvSpPr>
        <p:spPr>
          <a:xfrm>
            <a:off x="6256020" y="685801"/>
            <a:ext cx="5212080" cy="5175250"/>
          </a:xfrm>
        </p:spPr>
        <p:txBody>
          <a:bodyPr/>
          <a:lstStyle>
            <a:lvl1pPr>
              <a:defRPr sz="2000"/>
            </a:lvl1pPr>
            <a:lvl2pPr>
              <a:defRPr sz="2000"/>
            </a:lvl2pPr>
            <a:lvl3pPr>
              <a:defRPr sz="1800"/>
            </a:lvl3pPr>
            <a:lvl4pPr>
              <a:defRPr sz="1800"/>
            </a:lvl4pPr>
            <a:lvl5pPr>
              <a:defRPr sz="1600"/>
            </a:lvl5pPr>
            <a:lvl6pPr>
              <a:defRPr sz="1600"/>
            </a:lvl6pPr>
            <a:lvl7pPr>
              <a:defRPr sz="1600"/>
            </a:lvl7pPr>
            <a:lvl8pPr>
              <a:defRPr sz="1600"/>
            </a:lvl8pPr>
            <a:lvl9pPr>
              <a:defRPr sz="16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Text Placeholder 3"/>
          <p:cNvSpPr>
            <a:spLocks noGrp="1"/>
          </p:cNvSpPr>
          <p:nvPr>
            <p:ph type="body" sz="half" idx="2"/>
          </p:nvPr>
        </p:nvSpPr>
        <p:spPr>
          <a:xfrm>
            <a:off x="723900" y="2856344"/>
            <a:ext cx="3855720" cy="3011056"/>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87DE6118-2437-4B30-8E3C-4D2BE6020583}" type="datetimeFigureOut">
              <a:rPr lang="en-US" dirty="0"/>
              <a:pPr/>
              <a:t>9/22/2020</a:t>
            </a:fld>
            <a:endParaRPr lang="en-US" dirty="0"/>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en-US" dirty="0"/>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69E57DC2-970A-4B3E-BB1C-7A09969E49DF}" type="slidenum">
              <a:rPr lang="en-US" dirty="0"/>
              <a:pPr/>
              <a:t>‹N›</a:t>
            </a:fld>
            <a:endParaRPr lang="en-US" dirty="0"/>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magine con didascalia">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rmAutofit/>
          </a:bodyPr>
          <a:lstStyle>
            <a:lvl1pPr>
              <a:lnSpc>
                <a:spcPct val="84000"/>
              </a:lnSpc>
              <a:defRPr sz="4800" baseline="0"/>
            </a:lvl1pPr>
          </a:lstStyle>
          <a:p>
            <a:r>
              <a:rPr lang="it-IT"/>
              <a:t>Fare clic per modificare lo stile del titolo dello schema</a:t>
            </a:r>
            <a:endParaRPr lang="en-US" dirty="0"/>
          </a:p>
        </p:txBody>
      </p:sp>
      <p:sp>
        <p:nvSpPr>
          <p:cNvPr id="3" name="Picture Placeholder 2"/>
          <p:cNvSpPr>
            <a:spLocks noGrp="1" noChangeAspect="1"/>
          </p:cNvSpPr>
          <p:nvPr>
            <p:ph type="pic" idx="1"/>
          </p:nvPr>
        </p:nvSpPr>
        <p:spPr>
          <a:xfrm>
            <a:off x="5532120" y="0"/>
            <a:ext cx="6659880" cy="6857999"/>
          </a:xfrm>
        </p:spPr>
        <p:txBody>
          <a:bodyPr anchor="t">
            <a:normAutofit/>
          </a:bodyPr>
          <a:lstStyle>
            <a:lvl1pPr marL="0" indent="0">
              <a:buNone/>
              <a:defRPr sz="2000"/>
            </a:lvl1pPr>
            <a:lvl2pPr marL="457200" indent="0">
              <a:buNone/>
              <a:defRPr sz="2000"/>
            </a:lvl2pPr>
            <a:lvl3pPr marL="914400" indent="0">
              <a:buNone/>
              <a:defRPr sz="20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it-IT"/>
              <a:t>Fare clic sull'icona per inserire un'immagine</a:t>
            </a:r>
            <a:endParaRPr lang="en-US" dirty="0"/>
          </a:p>
        </p:txBody>
      </p:sp>
      <p:sp>
        <p:nvSpPr>
          <p:cNvPr id="4" name="Text Placeholder 3"/>
          <p:cNvSpPr>
            <a:spLocks noGrp="1"/>
          </p:cNvSpPr>
          <p:nvPr>
            <p:ph type="body" sz="half" idx="2"/>
          </p:nvPr>
        </p:nvSpPr>
        <p:spPr>
          <a:xfrm>
            <a:off x="723900" y="2855968"/>
            <a:ext cx="3855720" cy="3011432"/>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87DE6118-2437-4B30-8E3C-4D2BE6020583}" type="datetimeFigureOut">
              <a:rPr lang="en-US" dirty="0"/>
              <a:pPr/>
              <a:t>9/22/2020</a:t>
            </a:fld>
            <a:endParaRPr lang="en-US" dirty="0"/>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en-US" dirty="0"/>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69E57DC2-970A-4B3E-BB1C-7A09969E49DF}" type="slidenum">
              <a:rPr lang="en-US" dirty="0"/>
              <a:pPr/>
              <a:t>‹N›</a:t>
            </a:fld>
            <a:endParaRPr lang="en-US" dirty="0"/>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371600" y="685800"/>
            <a:ext cx="9601200" cy="1485900"/>
          </a:xfrm>
          <a:prstGeom prst="rect">
            <a:avLst/>
          </a:prstGeom>
        </p:spPr>
        <p:txBody>
          <a:bodyPr vert="horz" lIns="91440" tIns="45720" rIns="91440" bIns="45720" rtlCol="0" anchor="t">
            <a:normAutofit/>
          </a:bodyPr>
          <a:lstStyle/>
          <a:p>
            <a:r>
              <a:rPr lang="it-IT"/>
              <a:t>Fare clic per modificare lo stile del titolo dello schema</a:t>
            </a:r>
            <a:endParaRPr lang="en-US" dirty="0"/>
          </a:p>
        </p:txBody>
      </p:sp>
      <p:sp>
        <p:nvSpPr>
          <p:cNvPr id="3" name="Text Placeholder 2"/>
          <p:cNvSpPr>
            <a:spLocks noGrp="1"/>
          </p:cNvSpPr>
          <p:nvPr>
            <p:ph type="body" idx="1"/>
          </p:nvPr>
        </p:nvSpPr>
        <p:spPr>
          <a:xfrm>
            <a:off x="1371600" y="2286000"/>
            <a:ext cx="9601200" cy="3581400"/>
          </a:xfrm>
          <a:prstGeom prst="rect">
            <a:avLst/>
          </a:prstGeom>
        </p:spPr>
        <p:txBody>
          <a:bodyPr vert="horz" lIns="91440" tIns="45720" rIns="91440" bIns="45720" rtlCol="0">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2"/>
          </p:nvPr>
        </p:nvSpPr>
        <p:spPr>
          <a:xfrm>
            <a:off x="1390650" y="6453386"/>
            <a:ext cx="1204572" cy="404614"/>
          </a:xfrm>
          <a:prstGeom prst="rect">
            <a:avLst/>
          </a:prstGeom>
        </p:spPr>
        <p:txBody>
          <a:bodyPr vert="horz" lIns="91440" tIns="45720" rIns="91440" bIns="45720" rtlCol="0" anchor="ctr"/>
          <a:lstStyle>
            <a:lvl1pPr algn="l">
              <a:defRPr sz="1200" baseline="0">
                <a:solidFill>
                  <a:schemeClr val="tx2"/>
                </a:solidFill>
              </a:defRPr>
            </a:lvl1pPr>
          </a:lstStyle>
          <a:p>
            <a:fld id="{87DE6118-2437-4B30-8E3C-4D2BE6020583}" type="datetimeFigureOut">
              <a:rPr lang="en-US" dirty="0"/>
              <a:pPr/>
              <a:t>9/22/2020</a:t>
            </a:fld>
            <a:endParaRPr lang="en-US" dirty="0"/>
          </a:p>
        </p:txBody>
      </p:sp>
      <p:sp>
        <p:nvSpPr>
          <p:cNvPr id="5" name="Footer Placeholder 4"/>
          <p:cNvSpPr>
            <a:spLocks noGrp="1"/>
          </p:cNvSpPr>
          <p:nvPr>
            <p:ph type="ftr" sz="quarter" idx="3"/>
          </p:nvPr>
        </p:nvSpPr>
        <p:spPr>
          <a:xfrm>
            <a:off x="2893564" y="6453386"/>
            <a:ext cx="6280830" cy="404614"/>
          </a:xfrm>
          <a:prstGeom prst="rect">
            <a:avLst/>
          </a:prstGeom>
        </p:spPr>
        <p:txBody>
          <a:bodyPr vert="horz" lIns="91440" tIns="45720" rIns="91440" bIns="45720" rtlCol="0" anchor="ctr"/>
          <a:lstStyle>
            <a:lvl1pPr algn="l">
              <a:defRPr sz="1200" baseline="0">
                <a:solidFill>
                  <a:schemeClr val="tx2"/>
                </a:solidFill>
              </a:defRPr>
            </a:lvl1pPr>
          </a:lstStyle>
          <a:p>
            <a:endParaRPr lang="en-US" dirty="0"/>
          </a:p>
        </p:txBody>
      </p:sp>
      <p:sp>
        <p:nvSpPr>
          <p:cNvPr id="6" name="Slide Number Placeholder 5"/>
          <p:cNvSpPr>
            <a:spLocks noGrp="1"/>
          </p:cNvSpPr>
          <p:nvPr>
            <p:ph type="sldNum" sz="quarter" idx="4"/>
          </p:nvPr>
        </p:nvSpPr>
        <p:spPr>
          <a:xfrm>
            <a:off x="9472736" y="6453386"/>
            <a:ext cx="1596292" cy="404614"/>
          </a:xfrm>
          <a:prstGeom prst="rect">
            <a:avLst/>
          </a:prstGeom>
        </p:spPr>
        <p:txBody>
          <a:bodyPr vert="horz" lIns="91440" tIns="45720" rIns="91440" bIns="45720" rtlCol="0" anchor="ctr"/>
          <a:lstStyle>
            <a:lvl1pPr algn="r">
              <a:defRPr sz="1200" baseline="0">
                <a:solidFill>
                  <a:schemeClr val="tx2"/>
                </a:solidFill>
              </a:defRPr>
            </a:lvl1pPr>
          </a:lstStyle>
          <a:p>
            <a:fld id="{69E57DC2-970A-4B3E-BB1C-7A09969E49DF}" type="slidenum">
              <a:rPr lang="en-US" dirty="0"/>
              <a:pPr/>
              <a:t>‹N›</a:t>
            </a:fld>
            <a:endParaRPr lang="en-US" dirty="0"/>
          </a:p>
        </p:txBody>
      </p:sp>
      <p:sp>
        <p:nvSpPr>
          <p:cNvPr id="9" name="Rectangle 8" title="Side bar"/>
          <p:cNvSpPr/>
          <p:nvPr/>
        </p:nvSpPr>
        <p:spPr>
          <a:xfrm>
            <a:off x="478095"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89000"/>
        </a:lnSpc>
        <a:spcBef>
          <a:spcPct val="0"/>
        </a:spcBef>
        <a:buNone/>
        <a:defRPr sz="4400" kern="1200" baseline="0">
          <a:solidFill>
            <a:schemeClr val="tx2"/>
          </a:solidFill>
          <a:latin typeface="+mj-lt"/>
          <a:ea typeface="+mj-ea"/>
          <a:cs typeface="+mj-cs"/>
        </a:defRPr>
      </a:lvl1pPr>
    </p:titleStyle>
    <p:bodyStyle>
      <a:lvl1pPr marL="384048" indent="-384048" algn="l" defTabSz="914400" rtl="0" eaLnBrk="1" latinLnBrk="0" hangingPunct="1">
        <a:lnSpc>
          <a:spcPct val="94000"/>
        </a:lnSpc>
        <a:spcBef>
          <a:spcPts val="1000"/>
        </a:spcBef>
        <a:spcAft>
          <a:spcPts val="200"/>
        </a:spcAft>
        <a:buFont typeface="Franklin Gothic Book" panose="020B0503020102020204" pitchFamily="34" charset="0"/>
        <a:buChar char="■"/>
        <a:defRPr sz="2000" kern="1200" baseline="0">
          <a:solidFill>
            <a:schemeClr val="tx2"/>
          </a:solidFill>
          <a:latin typeface="+mn-lt"/>
          <a:ea typeface="+mn-ea"/>
          <a:cs typeface="+mn-cs"/>
        </a:defRPr>
      </a:lvl1pPr>
      <a:lvl2pPr marL="914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2000" i="1" kern="1200" baseline="0">
          <a:solidFill>
            <a:schemeClr val="tx2"/>
          </a:solidFill>
          <a:latin typeface="+mn-lt"/>
          <a:ea typeface="+mn-ea"/>
          <a:cs typeface="+mn-cs"/>
        </a:defRPr>
      </a:lvl2pPr>
      <a:lvl3pPr marL="1371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kern="1200" baseline="0">
          <a:solidFill>
            <a:schemeClr val="tx2"/>
          </a:solidFill>
          <a:latin typeface="+mn-lt"/>
          <a:ea typeface="+mn-ea"/>
          <a:cs typeface="+mn-cs"/>
        </a:defRPr>
      </a:lvl3pPr>
      <a:lvl4pPr marL="1828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i="1" kern="1200" baseline="0">
          <a:solidFill>
            <a:schemeClr val="tx2"/>
          </a:solidFill>
          <a:latin typeface="+mn-lt"/>
          <a:ea typeface="+mn-ea"/>
          <a:cs typeface="+mn-cs"/>
        </a:defRPr>
      </a:lvl4pPr>
      <a:lvl5pPr marL="22860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kern="1200" baseline="0">
          <a:solidFill>
            <a:schemeClr val="tx2"/>
          </a:solidFill>
          <a:latin typeface="+mn-lt"/>
          <a:ea typeface="+mn-ea"/>
          <a:cs typeface="+mn-cs"/>
        </a:defRPr>
      </a:lvl5pPr>
      <a:lvl6pPr marL="27432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i="1" kern="1200" baseline="0">
          <a:solidFill>
            <a:schemeClr val="tx2"/>
          </a:solidFill>
          <a:latin typeface="+mn-lt"/>
          <a:ea typeface="+mn-ea"/>
          <a:cs typeface="+mn-cs"/>
        </a:defRPr>
      </a:lvl6pPr>
      <a:lvl7pPr marL="3200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7pPr>
      <a:lvl8pPr marL="3657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i="1" kern="1200" baseline="0">
          <a:solidFill>
            <a:schemeClr val="tx2"/>
          </a:solidFill>
          <a:latin typeface="+mn-lt"/>
          <a:ea typeface="+mn-ea"/>
          <a:cs typeface="+mn-cs"/>
        </a:defRPr>
      </a:lvl8pPr>
      <a:lvl9pPr marL="4114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3" orient="horz" pos="1368">
          <p15:clr>
            <a:srgbClr val="F26B43"/>
          </p15:clr>
        </p15:guide>
        <p15:guide id="4" orient="horz" pos="1440">
          <p15:clr>
            <a:srgbClr val="F26B43"/>
          </p15:clr>
        </p15:guide>
        <p15:guide id="6" orient="horz" pos="3696">
          <p15:clr>
            <a:srgbClr val="F26B43"/>
          </p15:clr>
        </p15:guide>
        <p15:guide id="7" orient="horz" pos="432">
          <p15:clr>
            <a:srgbClr val="F26B43"/>
          </p15:clr>
        </p15:guide>
        <p15:guide id="8" orient="horz" pos="1512">
          <p15:clr>
            <a:srgbClr val="F26B43"/>
          </p15:clr>
        </p15:guide>
        <p15:guide id="9" pos="6912">
          <p15:clr>
            <a:srgbClr val="F26B43"/>
          </p15:clr>
        </p15:guide>
        <p15:guide id="10" pos="936">
          <p15:clr>
            <a:srgbClr val="F26B43"/>
          </p15:clr>
        </p15:guide>
        <p15:guide id="11" pos="864">
          <p15:clr>
            <a:srgbClr val="F26B43"/>
          </p15:clr>
        </p15:guide>
      </p15:sldGuideLst>
    </p:ext>
  </p:extLst>
</p:sldMaster>
</file>

<file path=ppt/slides/_rels/slide1.xml.rels><?xml version="1.0" encoding="UTF-8" standalone="yes"?>
<Relationships xmlns="http://schemas.openxmlformats.org/package/2006/relationships"><Relationship Id="rId8" Type="http://schemas.openxmlformats.org/officeDocument/2006/relationships/image" Target="../media/image5.emf"/><Relationship Id="rId3" Type="http://schemas.openxmlformats.org/officeDocument/2006/relationships/image" Target="../media/image1.jpeg"/><Relationship Id="rId7" Type="http://schemas.openxmlformats.org/officeDocument/2006/relationships/image" Target="../media/image4.png"/><Relationship Id="rId2" Type="http://schemas.openxmlformats.org/officeDocument/2006/relationships/hyperlink" Target="http://www.vichiani.net/" TargetMode="External"/><Relationship Id="rId1" Type="http://schemas.openxmlformats.org/officeDocument/2006/relationships/slideLayout" Target="../slideLayouts/slideLayout1.xml"/><Relationship Id="rId6" Type="http://schemas.microsoft.com/office/2007/relationships/hdphoto" Target="../media/hdphoto1.wdp"/><Relationship Id="rId5" Type="http://schemas.openxmlformats.org/officeDocument/2006/relationships/image" Target="../media/image3.png"/><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hyperlink" Target="http://www.vichiani.net/"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hyperlink" Target="mailto:claudia.megale@unina.it" TargetMode="External"/><Relationship Id="rId2" Type="http://schemas.openxmlformats.org/officeDocument/2006/relationships/hyperlink" Target="mailto:fabrizio.lomonaco@unina.it" TargetMode="External"/><Relationship Id="rId1" Type="http://schemas.openxmlformats.org/officeDocument/2006/relationships/slideLayout" Target="../slideLayouts/slideLayout2.xml"/><Relationship Id="rId4" Type="http://schemas.openxmlformats.org/officeDocument/2006/relationships/hyperlink" Target="http://www.vichiani.net/" TargetMode="Externa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8" Type="http://schemas.openxmlformats.org/officeDocument/2006/relationships/image" Target="../media/image5.emf"/><Relationship Id="rId3" Type="http://schemas.openxmlformats.org/officeDocument/2006/relationships/image" Target="../media/image1.jpeg"/><Relationship Id="rId7" Type="http://schemas.openxmlformats.org/officeDocument/2006/relationships/image" Target="../media/image4.png"/><Relationship Id="rId2" Type="http://schemas.openxmlformats.org/officeDocument/2006/relationships/hyperlink" Target="http://www.vichiani.net/" TargetMode="External"/><Relationship Id="rId1" Type="http://schemas.openxmlformats.org/officeDocument/2006/relationships/slideLayout" Target="../slideLayouts/slideLayout1.xml"/><Relationship Id="rId6" Type="http://schemas.microsoft.com/office/2007/relationships/hdphoto" Target="../media/hdphoto1.wdp"/><Relationship Id="rId5" Type="http://schemas.openxmlformats.org/officeDocument/2006/relationships/image" Target="../media/image3.png"/><Relationship Id="rId4" Type="http://schemas.openxmlformats.org/officeDocument/2006/relationships/image" Target="../media/image2.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A18F8DD-B9BB-44DE-AC44-3154F3B382CE}"/>
              </a:ext>
            </a:extLst>
          </p:cNvPr>
          <p:cNvSpPr>
            <a:spLocks noGrp="1"/>
          </p:cNvSpPr>
          <p:nvPr>
            <p:ph type="ctrTitle"/>
          </p:nvPr>
        </p:nvSpPr>
        <p:spPr>
          <a:xfrm>
            <a:off x="1915128" y="1179443"/>
            <a:ext cx="8361229" cy="2970097"/>
          </a:xfrm>
        </p:spPr>
        <p:txBody>
          <a:bodyPr/>
          <a:lstStyle/>
          <a:p>
            <a:br>
              <a:rPr lang="it-IT" sz="2000" b="1" dirty="0"/>
            </a:br>
            <a:br>
              <a:rPr lang="it-IT" sz="2000" b="1" dirty="0"/>
            </a:br>
            <a:br>
              <a:rPr lang="it-IT" sz="2000" b="1" dirty="0"/>
            </a:br>
            <a:r>
              <a:rPr lang="it-IT" sz="2000" b="1" dirty="0"/>
              <a:t>X edizione </a:t>
            </a:r>
            <a:br>
              <a:rPr lang="it-IT" sz="2000" dirty="0"/>
            </a:br>
            <a:r>
              <a:rPr lang="it-IT" sz="2000" b="1" dirty="0"/>
              <a:t>PREMIO FILOSOFICO </a:t>
            </a:r>
            <a:br>
              <a:rPr lang="it-IT" sz="2000" b="1" dirty="0"/>
            </a:br>
            <a:r>
              <a:rPr lang="it-IT" sz="2000" b="1" dirty="0"/>
              <a:t>«GIAMBATTISTA VICO»</a:t>
            </a:r>
            <a:br>
              <a:rPr lang="it-IT" sz="2000" b="1" dirty="0"/>
            </a:br>
            <a:r>
              <a:rPr lang="it-IT" sz="1100" b="1" dirty="0">
                <a:hlinkClick r:id="rId2"/>
              </a:rPr>
              <a:t>www.vichiani.net</a:t>
            </a:r>
            <a:br>
              <a:rPr lang="it-IT" sz="4800" b="1" dirty="0"/>
            </a:br>
            <a:r>
              <a:rPr lang="it-IT" sz="1800" b="1" dirty="0"/>
              <a:t>curriculo trasversale di educazione civica alla Secondaria Superiore </a:t>
            </a:r>
            <a:br>
              <a:rPr lang="it-IT" sz="4800" b="1" dirty="0"/>
            </a:br>
            <a:br>
              <a:rPr lang="it-IT" sz="4800" b="1" dirty="0"/>
            </a:br>
            <a:endParaRPr lang="it-IT" sz="4800" b="1" dirty="0"/>
          </a:p>
        </p:txBody>
      </p:sp>
      <p:sp>
        <p:nvSpPr>
          <p:cNvPr id="3" name="Sottotitolo 2">
            <a:extLst>
              <a:ext uri="{FF2B5EF4-FFF2-40B4-BE49-F238E27FC236}">
                <a16:creationId xmlns:a16="http://schemas.microsoft.com/office/drawing/2014/main" id="{7FDF8A07-487E-46A4-A6BF-E56E0268ABA5}"/>
              </a:ext>
            </a:extLst>
          </p:cNvPr>
          <p:cNvSpPr>
            <a:spLocks noGrp="1"/>
          </p:cNvSpPr>
          <p:nvPr>
            <p:ph type="subTitle" idx="1"/>
          </p:nvPr>
        </p:nvSpPr>
        <p:spPr/>
        <p:txBody>
          <a:bodyPr/>
          <a:lstStyle/>
          <a:p>
            <a:r>
              <a:rPr lang="it-IT" dirty="0"/>
              <a:t>Anno scolastico 2020 – 2021</a:t>
            </a:r>
          </a:p>
          <a:p>
            <a:r>
              <a:rPr lang="it-IT" b="1" dirty="0">
                <a:solidFill>
                  <a:schemeClr val="tx2"/>
                </a:solidFill>
              </a:rPr>
              <a:t>PARTECITAZIONE DA REMOTO </a:t>
            </a:r>
          </a:p>
        </p:txBody>
      </p:sp>
      <p:pic>
        <p:nvPicPr>
          <p:cNvPr id="4" name="Immagine 3" descr="DSU Napoli">
            <a:extLst>
              <a:ext uri="{FF2B5EF4-FFF2-40B4-BE49-F238E27FC236}">
                <a16:creationId xmlns:a16="http://schemas.microsoft.com/office/drawing/2014/main" id="{852856AE-62B8-422B-A727-720058395A6F}"/>
              </a:ext>
            </a:extLst>
          </p:cNvPr>
          <p:cNvPicPr/>
          <p:nvPr/>
        </p:nvPicPr>
        <p:blipFill>
          <a:blip r:embed="rId3">
            <a:duotone>
              <a:prstClr val="black"/>
              <a:schemeClr val="accent1">
                <a:tint val="45000"/>
                <a:satMod val="400000"/>
              </a:schemeClr>
            </a:duotone>
            <a:extLst>
              <a:ext uri="{28A0092B-C50C-407E-A947-70E740481C1C}">
                <a14:useLocalDpi xmlns:a14="http://schemas.microsoft.com/office/drawing/2010/main" val="0"/>
              </a:ext>
            </a:extLst>
          </a:blip>
          <a:srcRect/>
          <a:stretch>
            <a:fillRect/>
          </a:stretch>
        </p:blipFill>
        <p:spPr bwMode="auto">
          <a:xfrm>
            <a:off x="1190582" y="4329651"/>
            <a:ext cx="1449091" cy="712865"/>
          </a:xfrm>
          <a:prstGeom prst="rect">
            <a:avLst/>
          </a:prstGeom>
          <a:noFill/>
          <a:ln>
            <a:noFill/>
          </a:ln>
        </p:spPr>
      </p:pic>
      <p:pic>
        <p:nvPicPr>
          <p:cNvPr id="5" name="Immagine 4" descr="download">
            <a:extLst>
              <a:ext uri="{FF2B5EF4-FFF2-40B4-BE49-F238E27FC236}">
                <a16:creationId xmlns:a16="http://schemas.microsoft.com/office/drawing/2014/main" id="{A425086F-1A1A-4774-9744-369739D3FC9B}"/>
              </a:ext>
            </a:extLst>
          </p:cNvPr>
          <p:cNvPicPr/>
          <p:nvPr/>
        </p:nvPicPr>
        <p:blipFill>
          <a:blip r:embed="rId4">
            <a:extLst>
              <a:ext uri="{28A0092B-C50C-407E-A947-70E740481C1C}">
                <a14:useLocalDpi xmlns:a14="http://schemas.microsoft.com/office/drawing/2010/main" val="0"/>
              </a:ext>
            </a:extLst>
          </a:blip>
          <a:srcRect/>
          <a:stretch>
            <a:fillRect/>
          </a:stretch>
        </p:blipFill>
        <p:spPr bwMode="auto">
          <a:xfrm>
            <a:off x="9389560" y="5222627"/>
            <a:ext cx="1571625" cy="455930"/>
          </a:xfrm>
          <a:prstGeom prst="rect">
            <a:avLst/>
          </a:prstGeom>
          <a:noFill/>
          <a:ln>
            <a:noFill/>
          </a:ln>
        </p:spPr>
      </p:pic>
      <p:pic>
        <p:nvPicPr>
          <p:cNvPr id="8" name="Immagine 7" descr="Logo Certame buono">
            <a:extLst>
              <a:ext uri="{FF2B5EF4-FFF2-40B4-BE49-F238E27FC236}">
                <a16:creationId xmlns:a16="http://schemas.microsoft.com/office/drawing/2014/main" id="{2117094F-A1A4-4189-BCFC-05528AAE9DE2}"/>
              </a:ext>
            </a:extLst>
          </p:cNvPr>
          <p:cNvPicPr/>
          <p:nvPr/>
        </p:nvPicPr>
        <p:blipFill>
          <a:blip r:embed="rId5">
            <a:duotone>
              <a:prstClr val="black"/>
              <a:schemeClr val="accent1">
                <a:tint val="45000"/>
                <a:satMod val="400000"/>
              </a:schemeClr>
            </a:duotone>
            <a:extLst>
              <a:ext uri="{BEBA8EAE-BF5A-486C-A8C5-ECC9F3942E4B}">
                <a14:imgProps xmlns:a14="http://schemas.microsoft.com/office/drawing/2010/main">
                  <a14:imgLayer r:embed="rId6">
                    <a14:imgEffect>
                      <a14:colorTemperature colorTemp="5900"/>
                    </a14:imgEffect>
                  </a14:imgLayer>
                </a14:imgProps>
              </a:ext>
              <a:ext uri="{28A0092B-C50C-407E-A947-70E740481C1C}">
                <a14:useLocalDpi xmlns:a14="http://schemas.microsoft.com/office/drawing/2010/main" val="0"/>
              </a:ext>
            </a:extLst>
          </a:blip>
          <a:srcRect/>
          <a:stretch>
            <a:fillRect/>
          </a:stretch>
        </p:blipFill>
        <p:spPr bwMode="auto">
          <a:xfrm>
            <a:off x="10310922" y="492460"/>
            <a:ext cx="1085850" cy="828675"/>
          </a:xfrm>
          <a:prstGeom prst="rect">
            <a:avLst/>
          </a:prstGeom>
          <a:solidFill>
            <a:schemeClr val="accent1"/>
          </a:solidFill>
          <a:ln>
            <a:noFill/>
          </a:ln>
          <a:scene3d>
            <a:camera prst="orthographicFront"/>
            <a:lightRig rig="threePt" dir="t"/>
          </a:scene3d>
          <a:sp3d contourW="12700">
            <a:contourClr>
              <a:schemeClr val="accent1"/>
            </a:contourClr>
          </a:sp3d>
        </p:spPr>
      </p:pic>
      <p:pic>
        <p:nvPicPr>
          <p:cNvPr id="9" name="Immagine 8">
            <a:extLst>
              <a:ext uri="{FF2B5EF4-FFF2-40B4-BE49-F238E27FC236}">
                <a16:creationId xmlns:a16="http://schemas.microsoft.com/office/drawing/2014/main" id="{7BE6001D-2E87-47D5-940A-6528E7C66E68}"/>
              </a:ext>
            </a:extLst>
          </p:cNvPr>
          <p:cNvPicPr/>
          <p:nvPr/>
        </p:nvPicPr>
        <p:blipFill>
          <a:blip r:embed="rId7">
            <a:duotone>
              <a:prstClr val="black"/>
              <a:schemeClr val="accent1">
                <a:tint val="45000"/>
                <a:satMod val="400000"/>
              </a:schemeClr>
            </a:duotone>
            <a:extLst>
              <a:ext uri="{28A0092B-C50C-407E-A947-70E740481C1C}">
                <a14:useLocalDpi xmlns:a14="http://schemas.microsoft.com/office/drawing/2010/main" val="0"/>
              </a:ext>
            </a:extLst>
          </a:blip>
          <a:srcRect/>
          <a:stretch>
            <a:fillRect/>
          </a:stretch>
        </p:blipFill>
        <p:spPr bwMode="auto">
          <a:xfrm>
            <a:off x="1151002" y="1109844"/>
            <a:ext cx="764126" cy="712865"/>
          </a:xfrm>
          <a:prstGeom prst="rect">
            <a:avLst/>
          </a:prstGeom>
          <a:noFill/>
          <a:ln>
            <a:noFill/>
          </a:ln>
        </p:spPr>
      </p:pic>
      <p:pic>
        <p:nvPicPr>
          <p:cNvPr id="10" name="Immagine 9">
            <a:extLst>
              <a:ext uri="{FF2B5EF4-FFF2-40B4-BE49-F238E27FC236}">
                <a16:creationId xmlns:a16="http://schemas.microsoft.com/office/drawing/2014/main" id="{7D8065E9-E1E1-4424-BC55-EDEDA990623C}"/>
              </a:ext>
            </a:extLst>
          </p:cNvPr>
          <p:cNvPicPr/>
          <p:nvPr/>
        </p:nvPicPr>
        <p:blipFill>
          <a:blip r:embed="rId8">
            <a:duotone>
              <a:prstClr val="black"/>
              <a:schemeClr val="accent1">
                <a:tint val="45000"/>
                <a:satMod val="400000"/>
              </a:schemeClr>
            </a:duotone>
            <a:extLst>
              <a:ext uri="{28A0092B-C50C-407E-A947-70E740481C1C}">
                <a14:useLocalDpi xmlns:a14="http://schemas.microsoft.com/office/drawing/2010/main" val="0"/>
              </a:ext>
            </a:extLst>
          </a:blip>
          <a:srcRect/>
          <a:stretch>
            <a:fillRect/>
          </a:stretch>
        </p:blipFill>
        <p:spPr bwMode="auto">
          <a:xfrm>
            <a:off x="5562977" y="4863763"/>
            <a:ext cx="1065530" cy="357505"/>
          </a:xfrm>
          <a:prstGeom prst="rect">
            <a:avLst/>
          </a:prstGeom>
          <a:noFill/>
          <a:ln>
            <a:noFill/>
          </a:ln>
        </p:spPr>
      </p:pic>
      <p:sp>
        <p:nvSpPr>
          <p:cNvPr id="6" name="Rettangolo 5">
            <a:extLst>
              <a:ext uri="{FF2B5EF4-FFF2-40B4-BE49-F238E27FC236}">
                <a16:creationId xmlns:a16="http://schemas.microsoft.com/office/drawing/2014/main" id="{320A9113-5AB8-448F-90C5-1163D2CFB267}"/>
              </a:ext>
            </a:extLst>
          </p:cNvPr>
          <p:cNvSpPr/>
          <p:nvPr/>
        </p:nvSpPr>
        <p:spPr>
          <a:xfrm>
            <a:off x="3048000" y="2828836"/>
            <a:ext cx="6096000" cy="923330"/>
          </a:xfrm>
          <a:prstGeom prst="rect">
            <a:avLst/>
          </a:prstGeom>
        </p:spPr>
        <p:txBody>
          <a:bodyPr>
            <a:spAutoFit/>
          </a:bodyPr>
          <a:lstStyle/>
          <a:p>
            <a:pPr algn="just"/>
            <a:r>
              <a:rPr lang="it-IT" dirty="0"/>
              <a:t>Questo progetto propone un modello didattico-pedagogico-metodologico per la stesura del “Curriculo di Educazione Civica” per gli istituti di istruzione superiore. </a:t>
            </a:r>
          </a:p>
        </p:txBody>
      </p:sp>
    </p:spTree>
    <p:extLst>
      <p:ext uri="{BB962C8B-B14F-4D97-AF65-F5344CB8AC3E}">
        <p14:creationId xmlns:p14="http://schemas.microsoft.com/office/powerpoint/2010/main" val="302817534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80C26B9-779E-4020-BE7E-4B12D2605691}"/>
              </a:ext>
            </a:extLst>
          </p:cNvPr>
          <p:cNvSpPr>
            <a:spLocks noGrp="1"/>
          </p:cNvSpPr>
          <p:nvPr>
            <p:ph type="title"/>
          </p:nvPr>
        </p:nvSpPr>
        <p:spPr>
          <a:xfrm>
            <a:off x="1371600" y="0"/>
            <a:ext cx="9601200" cy="1589649"/>
          </a:xfrm>
          <a:solidFill>
            <a:schemeClr val="accent1"/>
          </a:solidFill>
        </p:spPr>
        <p:txBody>
          <a:bodyPr>
            <a:normAutofit/>
          </a:bodyPr>
          <a:lstStyle/>
          <a:p>
            <a:pPr algn="ctr"/>
            <a:r>
              <a:rPr lang="it-IT" sz="3200" dirty="0"/>
              <a:t>Studiosi che hanno partecipato alle lezioni e/o sedi universitarie che hanno ospitato il Convegno conclusivo </a:t>
            </a:r>
          </a:p>
        </p:txBody>
      </p:sp>
      <p:sp>
        <p:nvSpPr>
          <p:cNvPr id="3" name="Segnaposto contenuto 2">
            <a:extLst>
              <a:ext uri="{FF2B5EF4-FFF2-40B4-BE49-F238E27FC236}">
                <a16:creationId xmlns:a16="http://schemas.microsoft.com/office/drawing/2014/main" id="{FCF6FBEA-87F2-48E9-9AF0-25C2A6F4CDE8}"/>
              </a:ext>
            </a:extLst>
          </p:cNvPr>
          <p:cNvSpPr>
            <a:spLocks noGrp="1"/>
          </p:cNvSpPr>
          <p:nvPr>
            <p:ph sz="half" idx="2"/>
          </p:nvPr>
        </p:nvSpPr>
        <p:spPr>
          <a:xfrm>
            <a:off x="1371600" y="1688123"/>
            <a:ext cx="4443984" cy="4179277"/>
          </a:xfrm>
        </p:spPr>
        <p:txBody>
          <a:bodyPr>
            <a:normAutofit fontScale="85000" lnSpcReduction="10000"/>
          </a:bodyPr>
          <a:lstStyle/>
          <a:p>
            <a:r>
              <a:rPr lang="it-IT" dirty="0"/>
              <a:t>Università di Napoli Federico II prof. Fabrizio Lomonaco, prof. Claudia Megale</a:t>
            </a:r>
          </a:p>
          <a:p>
            <a:r>
              <a:rPr lang="it-IT" dirty="0"/>
              <a:t>Università di Napoli, «Suor Orsola Benincasa», prof.  Gennaro Carillo</a:t>
            </a:r>
          </a:p>
          <a:p>
            <a:r>
              <a:rPr lang="it-IT" dirty="0"/>
              <a:t>Università di Padova, prof. Romana Bassi </a:t>
            </a:r>
          </a:p>
          <a:p>
            <a:r>
              <a:rPr lang="it-IT" dirty="0"/>
              <a:t>Università del Piemonte-Orientale, prof. Stefania Sini</a:t>
            </a:r>
          </a:p>
          <a:p>
            <a:r>
              <a:rPr lang="it-IT" dirty="0"/>
              <a:t>Università di Zagabria (Croazia), prof. </a:t>
            </a:r>
            <a:r>
              <a:rPr lang="it-IT" dirty="0" err="1"/>
              <a:t>Sanja</a:t>
            </a:r>
            <a:r>
              <a:rPr lang="it-IT" dirty="0"/>
              <a:t> </a:t>
            </a:r>
            <a:r>
              <a:rPr lang="it-IT" dirty="0" err="1"/>
              <a:t>Roic</a:t>
            </a:r>
            <a:r>
              <a:rPr lang="it-IT" dirty="0"/>
              <a:t>, </a:t>
            </a:r>
          </a:p>
          <a:p>
            <a:r>
              <a:rPr lang="it-IT" dirty="0"/>
              <a:t>Università di </a:t>
            </a:r>
            <a:r>
              <a:rPr lang="it-IT" dirty="0" err="1"/>
              <a:t>Uberlandia</a:t>
            </a:r>
            <a:r>
              <a:rPr lang="it-IT" dirty="0"/>
              <a:t> (Brasile), prof. Sertorio de Amorim e Silva Neto</a:t>
            </a:r>
          </a:p>
          <a:p>
            <a:r>
              <a:rPr lang="it-IT" dirty="0"/>
              <a:t>Università di Halle (Germania), prof. Matthias Kaufmann</a:t>
            </a:r>
          </a:p>
        </p:txBody>
      </p:sp>
      <p:sp>
        <p:nvSpPr>
          <p:cNvPr id="8" name="Segnaposto contenuto 7">
            <a:extLst>
              <a:ext uri="{FF2B5EF4-FFF2-40B4-BE49-F238E27FC236}">
                <a16:creationId xmlns:a16="http://schemas.microsoft.com/office/drawing/2014/main" id="{A97B1767-C217-4397-84C3-70C93B62A2EF}"/>
              </a:ext>
            </a:extLst>
          </p:cNvPr>
          <p:cNvSpPr>
            <a:spLocks noGrp="1"/>
          </p:cNvSpPr>
          <p:nvPr>
            <p:ph sz="quarter" idx="4"/>
          </p:nvPr>
        </p:nvSpPr>
        <p:spPr>
          <a:xfrm>
            <a:off x="6525014" y="1688123"/>
            <a:ext cx="4443984" cy="4179277"/>
          </a:xfrm>
        </p:spPr>
        <p:txBody>
          <a:bodyPr>
            <a:normAutofit fontScale="85000" lnSpcReduction="10000"/>
          </a:bodyPr>
          <a:lstStyle/>
          <a:p>
            <a:r>
              <a:rPr lang="it-IT" dirty="0"/>
              <a:t>Accademia delle Scienze di Mosca, prof. Julia </a:t>
            </a:r>
            <a:r>
              <a:rPr lang="it-IT" dirty="0" err="1"/>
              <a:t>Ivanova</a:t>
            </a:r>
            <a:r>
              <a:rPr lang="it-IT" dirty="0"/>
              <a:t>, prof. Pavlov Sokolov</a:t>
            </a:r>
          </a:p>
          <a:p>
            <a:r>
              <a:rPr lang="it-IT" dirty="0"/>
              <a:t>Università di Murcia (Spagna), prof. Alfonso Garcia Marques </a:t>
            </a:r>
          </a:p>
          <a:p>
            <a:r>
              <a:rPr lang="it-IT" dirty="0"/>
              <a:t>Università Complutense di Madrid, prof. Marco </a:t>
            </a:r>
            <a:r>
              <a:rPr lang="it-IT" dirty="0" err="1"/>
              <a:t>Carmello</a:t>
            </a:r>
            <a:r>
              <a:rPr lang="it-IT" dirty="0"/>
              <a:t>, </a:t>
            </a:r>
          </a:p>
          <a:p>
            <a:r>
              <a:rPr lang="it-IT" dirty="0"/>
              <a:t>Università di Lugano (Svizzera), prof. Maurizio Viroli</a:t>
            </a:r>
          </a:p>
          <a:p>
            <a:r>
              <a:rPr lang="it-IT" dirty="0"/>
              <a:t>Università Bicocca, Milano,  prof. Marco Vanzulli</a:t>
            </a:r>
          </a:p>
          <a:p>
            <a:r>
              <a:rPr lang="it-IT" dirty="0"/>
              <a:t>Università San Raffaele, Milano, prof. Francesco Valagussa</a:t>
            </a:r>
          </a:p>
          <a:p>
            <a:endParaRPr lang="it-IT" dirty="0"/>
          </a:p>
        </p:txBody>
      </p:sp>
    </p:spTree>
    <p:extLst>
      <p:ext uri="{BB962C8B-B14F-4D97-AF65-F5344CB8AC3E}">
        <p14:creationId xmlns:p14="http://schemas.microsoft.com/office/powerpoint/2010/main" val="75881580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A18F8DD-B9BB-44DE-AC44-3154F3B382CE}"/>
              </a:ext>
            </a:extLst>
          </p:cNvPr>
          <p:cNvSpPr>
            <a:spLocks noGrp="1"/>
          </p:cNvSpPr>
          <p:nvPr>
            <p:ph type="ctrTitle"/>
          </p:nvPr>
        </p:nvSpPr>
        <p:spPr/>
        <p:txBody>
          <a:bodyPr/>
          <a:lstStyle/>
          <a:p>
            <a:r>
              <a:rPr lang="it-IT" sz="4800" b="1" dirty="0"/>
              <a:t>X edizione </a:t>
            </a:r>
            <a:br>
              <a:rPr lang="it-IT" sz="4800" dirty="0"/>
            </a:br>
            <a:r>
              <a:rPr lang="it-IT" sz="4800" b="1" dirty="0"/>
              <a:t>PREMIO FILOSOFICO </a:t>
            </a:r>
            <a:br>
              <a:rPr lang="it-IT" sz="4800" b="1" dirty="0"/>
            </a:br>
            <a:r>
              <a:rPr lang="it-IT" sz="4800" b="1" dirty="0"/>
              <a:t>«GIAMBATTISTA VICO»</a:t>
            </a:r>
          </a:p>
        </p:txBody>
      </p:sp>
      <p:sp>
        <p:nvSpPr>
          <p:cNvPr id="3" name="Sottotitolo 2">
            <a:extLst>
              <a:ext uri="{FF2B5EF4-FFF2-40B4-BE49-F238E27FC236}">
                <a16:creationId xmlns:a16="http://schemas.microsoft.com/office/drawing/2014/main" id="{7FDF8A07-487E-46A4-A6BF-E56E0268ABA5}"/>
              </a:ext>
            </a:extLst>
          </p:cNvPr>
          <p:cNvSpPr>
            <a:spLocks noGrp="1"/>
          </p:cNvSpPr>
          <p:nvPr>
            <p:ph type="subTitle" idx="1"/>
          </p:nvPr>
        </p:nvSpPr>
        <p:spPr/>
        <p:txBody>
          <a:bodyPr>
            <a:normAutofit/>
          </a:bodyPr>
          <a:lstStyle/>
          <a:p>
            <a:r>
              <a:rPr lang="it-IT" sz="4400" b="1" dirty="0">
                <a:solidFill>
                  <a:schemeClr val="tx2"/>
                </a:solidFill>
              </a:rPr>
              <a:t>Le nuove modalità </a:t>
            </a:r>
          </a:p>
        </p:txBody>
      </p:sp>
    </p:spTree>
    <p:extLst>
      <p:ext uri="{BB962C8B-B14F-4D97-AF65-F5344CB8AC3E}">
        <p14:creationId xmlns:p14="http://schemas.microsoft.com/office/powerpoint/2010/main" val="174520152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EFBDD17-269B-44CE-9C0F-5B431577768F}"/>
              </a:ext>
            </a:extLst>
          </p:cNvPr>
          <p:cNvSpPr>
            <a:spLocks noGrp="1"/>
          </p:cNvSpPr>
          <p:nvPr>
            <p:ph type="title"/>
          </p:nvPr>
        </p:nvSpPr>
        <p:spPr>
          <a:solidFill>
            <a:schemeClr val="accent1"/>
          </a:solidFill>
        </p:spPr>
        <p:txBody>
          <a:bodyPr/>
          <a:lstStyle/>
          <a:p>
            <a:pPr algn="ctr"/>
            <a:br>
              <a:rPr lang="it-IT" dirty="0"/>
            </a:br>
            <a:r>
              <a:rPr lang="it-IT" dirty="0"/>
              <a:t>Criteri di partecipazione</a:t>
            </a:r>
          </a:p>
        </p:txBody>
      </p:sp>
      <p:sp>
        <p:nvSpPr>
          <p:cNvPr id="3" name="Segnaposto contenuto 2">
            <a:extLst>
              <a:ext uri="{FF2B5EF4-FFF2-40B4-BE49-F238E27FC236}">
                <a16:creationId xmlns:a16="http://schemas.microsoft.com/office/drawing/2014/main" id="{4779F4D8-2910-44A8-8345-CB2A5B0A46EF}"/>
              </a:ext>
            </a:extLst>
          </p:cNvPr>
          <p:cNvSpPr>
            <a:spLocks noGrp="1"/>
          </p:cNvSpPr>
          <p:nvPr>
            <p:ph idx="1"/>
          </p:nvPr>
        </p:nvSpPr>
        <p:spPr/>
        <p:txBody>
          <a:bodyPr>
            <a:normAutofit/>
          </a:bodyPr>
          <a:lstStyle/>
          <a:p>
            <a:pPr algn="just"/>
            <a:r>
              <a:rPr lang="it-IT" dirty="0"/>
              <a:t>Sono ammessi alla partecipazione tutti i Licei o gli Istituti Superiori Statali italiani</a:t>
            </a:r>
          </a:p>
          <a:p>
            <a:pPr algn="just"/>
            <a:r>
              <a:rPr lang="it-IT" dirty="0"/>
              <a:t>Le scuole partecipanti potranno iscriversi compilando un modulo da inviare all’organizzazione scientifica con il nome e l’indirizzo mail del docente referente</a:t>
            </a:r>
          </a:p>
          <a:p>
            <a:pPr algn="just"/>
            <a:r>
              <a:rPr lang="it-IT" dirty="0"/>
              <a:t>Nel mese di novembre verrà indetta una riunione in remoto tramite piattaforma Microsoft Teams a cui i docenti saranno invitati a  partecipare</a:t>
            </a:r>
          </a:p>
          <a:p>
            <a:pPr algn="just"/>
            <a:r>
              <a:rPr lang="it-IT" dirty="0"/>
              <a:t>Nel corso della riunione sarà indicato il classico del filosofo oggetto delle lezioni in date da stabilirsi</a:t>
            </a:r>
          </a:p>
          <a:p>
            <a:pPr algn="just"/>
            <a:r>
              <a:rPr lang="it-IT" dirty="0"/>
              <a:t>I docenti referenti potranno iscriversi su piattaforma SOFIA per il corso di formazione</a:t>
            </a:r>
          </a:p>
          <a:p>
            <a:endParaRPr lang="it-IT" dirty="0"/>
          </a:p>
        </p:txBody>
      </p:sp>
    </p:spTree>
    <p:extLst>
      <p:ext uri="{BB962C8B-B14F-4D97-AF65-F5344CB8AC3E}">
        <p14:creationId xmlns:p14="http://schemas.microsoft.com/office/powerpoint/2010/main" val="338954065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BBEA950-6C8B-4802-BAD6-8150ACAB3AD8}"/>
              </a:ext>
            </a:extLst>
          </p:cNvPr>
          <p:cNvSpPr>
            <a:spLocks noGrp="1"/>
          </p:cNvSpPr>
          <p:nvPr>
            <p:ph type="title"/>
          </p:nvPr>
        </p:nvSpPr>
        <p:spPr>
          <a:solidFill>
            <a:schemeClr val="accent1"/>
          </a:solidFill>
        </p:spPr>
        <p:txBody>
          <a:bodyPr/>
          <a:lstStyle/>
          <a:p>
            <a:pPr algn="ctr"/>
            <a:br>
              <a:rPr lang="it-IT" dirty="0"/>
            </a:br>
            <a:r>
              <a:rPr lang="it-IT" dirty="0"/>
              <a:t>Modalità di svolgimento</a:t>
            </a:r>
          </a:p>
        </p:txBody>
      </p:sp>
      <p:sp>
        <p:nvSpPr>
          <p:cNvPr id="3" name="Segnaposto contenuto 2">
            <a:extLst>
              <a:ext uri="{FF2B5EF4-FFF2-40B4-BE49-F238E27FC236}">
                <a16:creationId xmlns:a16="http://schemas.microsoft.com/office/drawing/2014/main" id="{40B76980-97E1-45EB-9A66-21F0D72B3678}"/>
              </a:ext>
            </a:extLst>
          </p:cNvPr>
          <p:cNvSpPr>
            <a:spLocks noGrp="1"/>
          </p:cNvSpPr>
          <p:nvPr>
            <p:ph idx="1"/>
          </p:nvPr>
        </p:nvSpPr>
        <p:spPr/>
        <p:txBody>
          <a:bodyPr>
            <a:normAutofit fontScale="92500" lnSpcReduction="20000"/>
          </a:bodyPr>
          <a:lstStyle/>
          <a:p>
            <a:r>
              <a:rPr lang="it-IT" dirty="0"/>
              <a:t>Le scuole potranno seguire le lezioni che si terranno tra gennaio-febbraio-marzo (in date da stabilirsi) in orario curricolare presso le loro sedi, collegandosi tramite link su </a:t>
            </a:r>
            <a:r>
              <a:rPr lang="it-IT" dirty="0" err="1"/>
              <a:t>Microfost</a:t>
            </a:r>
            <a:r>
              <a:rPr lang="it-IT" dirty="0"/>
              <a:t> Teams  dal prof. Fabrizio Lomonaco (Università degli studi di Napoli Federico II) </a:t>
            </a:r>
          </a:p>
          <a:p>
            <a:r>
              <a:rPr lang="it-IT" dirty="0"/>
              <a:t>Ogni docente potrà  partecipare alle videolezioni tenute dagli studiosi di varie università con il numero degli alunni che ritiene opportuno, ma sarà sua cura selezionare solo </a:t>
            </a:r>
            <a:r>
              <a:rPr lang="it-IT" b="1" dirty="0"/>
              <a:t>tre</a:t>
            </a:r>
            <a:r>
              <a:rPr lang="it-IT" dirty="0"/>
              <a:t> alunni alla fase finale del concorso.</a:t>
            </a:r>
          </a:p>
          <a:p>
            <a:r>
              <a:rPr lang="it-IT" dirty="0"/>
              <a:t>Ai docenti verrà inviato, su richiesta, il materiale didattico per facilitare la preparazione degli allievi e saranno, inoltre, indicate le tematiche trattate dai docenti esperti durante le videolezioni. </a:t>
            </a:r>
          </a:p>
          <a:p>
            <a:r>
              <a:rPr lang="it-IT" dirty="0"/>
              <a:t>Il concorso finale consiste nell’invio di un elaborato che rispetti le consegne indicate dall’organizzazione scientifica del Premio</a:t>
            </a:r>
          </a:p>
          <a:p>
            <a:r>
              <a:rPr lang="it-IT" dirty="0"/>
              <a:t>Nella griglia di valutazione degli elaborati, tempestivamente inviata, maggiore punteggio verrà assegnato alla comprensione e al riferimento alle lezioni  degli studiosi.</a:t>
            </a:r>
          </a:p>
          <a:p>
            <a:endParaRPr lang="it-IT" dirty="0"/>
          </a:p>
        </p:txBody>
      </p:sp>
    </p:spTree>
    <p:extLst>
      <p:ext uri="{BB962C8B-B14F-4D97-AF65-F5344CB8AC3E}">
        <p14:creationId xmlns:p14="http://schemas.microsoft.com/office/powerpoint/2010/main" val="92395890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A97A0827-1368-46EE-826A-D42570CCDBA0}"/>
              </a:ext>
            </a:extLst>
          </p:cNvPr>
          <p:cNvSpPr>
            <a:spLocks noGrp="1"/>
          </p:cNvSpPr>
          <p:nvPr>
            <p:ph type="title"/>
          </p:nvPr>
        </p:nvSpPr>
        <p:spPr>
          <a:solidFill>
            <a:schemeClr val="accent1"/>
          </a:solidFill>
        </p:spPr>
        <p:txBody>
          <a:bodyPr/>
          <a:lstStyle/>
          <a:p>
            <a:pPr algn="ctr"/>
            <a:r>
              <a:rPr lang="it-IT" dirty="0"/>
              <a:t>Criteri di premiazione</a:t>
            </a:r>
          </a:p>
        </p:txBody>
      </p:sp>
      <p:sp>
        <p:nvSpPr>
          <p:cNvPr id="3" name="Segnaposto contenuto 2">
            <a:extLst>
              <a:ext uri="{FF2B5EF4-FFF2-40B4-BE49-F238E27FC236}">
                <a16:creationId xmlns:a16="http://schemas.microsoft.com/office/drawing/2014/main" id="{2F84CF36-AE6C-41A7-BD89-72C31C9B41CF}"/>
              </a:ext>
            </a:extLst>
          </p:cNvPr>
          <p:cNvSpPr>
            <a:spLocks noGrp="1"/>
          </p:cNvSpPr>
          <p:nvPr>
            <p:ph idx="1"/>
          </p:nvPr>
        </p:nvSpPr>
        <p:spPr/>
        <p:txBody>
          <a:bodyPr/>
          <a:lstStyle/>
          <a:p>
            <a:r>
              <a:rPr lang="it-IT" dirty="0"/>
              <a:t>Gli elaborati inviati entro la data che verrà indicata saranno corretti dal comitato scientifico composto da docenti universitari.</a:t>
            </a:r>
          </a:p>
          <a:p>
            <a:r>
              <a:rPr lang="it-IT" dirty="0"/>
              <a:t>I migliori due elaborati saranno premiati con un voucher viaggio in Europa valido per un anno</a:t>
            </a:r>
          </a:p>
          <a:p>
            <a:r>
              <a:rPr lang="it-IT" dirty="0"/>
              <a:t>Terzo e quarto elaborato verranno premiati con materiale multimediale   </a:t>
            </a:r>
          </a:p>
          <a:p>
            <a:r>
              <a:rPr lang="it-IT" dirty="0"/>
              <a:t>Ai partecipanti alle lezioni verrà distribuito attestato di partecipazione, ai quattro vincitori attestato di eccellenza</a:t>
            </a:r>
          </a:p>
          <a:p>
            <a:r>
              <a:rPr lang="it-IT" dirty="0"/>
              <a:t>I migliori elaborati verranno pubblicati sul sito </a:t>
            </a:r>
            <a:r>
              <a:rPr lang="it-IT" dirty="0">
                <a:hlinkClick r:id="rId2"/>
              </a:rPr>
              <a:t>www.vichiani.net</a:t>
            </a:r>
            <a:r>
              <a:rPr lang="it-IT" dirty="0"/>
              <a:t> sul quale sono visibili tutte le edizioni precedenti. </a:t>
            </a:r>
          </a:p>
        </p:txBody>
      </p:sp>
    </p:spTree>
    <p:extLst>
      <p:ext uri="{BB962C8B-B14F-4D97-AF65-F5344CB8AC3E}">
        <p14:creationId xmlns:p14="http://schemas.microsoft.com/office/powerpoint/2010/main" val="216353977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BC85098-9809-4B5B-B338-E809A6B3D0E9}"/>
              </a:ext>
            </a:extLst>
          </p:cNvPr>
          <p:cNvSpPr>
            <a:spLocks noGrp="1"/>
          </p:cNvSpPr>
          <p:nvPr>
            <p:ph type="title"/>
          </p:nvPr>
        </p:nvSpPr>
        <p:spPr>
          <a:solidFill>
            <a:schemeClr val="accent1"/>
          </a:solidFill>
        </p:spPr>
        <p:txBody>
          <a:bodyPr>
            <a:normAutofit/>
          </a:bodyPr>
          <a:lstStyle/>
          <a:p>
            <a:pPr algn="ctr"/>
            <a:r>
              <a:rPr lang="it-IT" sz="6600" dirty="0"/>
              <a:t>Contatti </a:t>
            </a:r>
          </a:p>
        </p:txBody>
      </p:sp>
      <p:sp>
        <p:nvSpPr>
          <p:cNvPr id="3" name="Segnaposto contenuto 2">
            <a:extLst>
              <a:ext uri="{FF2B5EF4-FFF2-40B4-BE49-F238E27FC236}">
                <a16:creationId xmlns:a16="http://schemas.microsoft.com/office/drawing/2014/main" id="{48A4617A-CEDD-4D0F-A171-8504DEC51500}"/>
              </a:ext>
            </a:extLst>
          </p:cNvPr>
          <p:cNvSpPr>
            <a:spLocks noGrp="1"/>
          </p:cNvSpPr>
          <p:nvPr>
            <p:ph idx="1"/>
          </p:nvPr>
        </p:nvSpPr>
        <p:spPr/>
        <p:txBody>
          <a:bodyPr/>
          <a:lstStyle/>
          <a:p>
            <a:r>
              <a:rPr lang="it-IT" sz="3200" dirty="0">
                <a:hlinkClick r:id="rId2"/>
              </a:rPr>
              <a:t>fabrizio.lomonaco@unina.it</a:t>
            </a:r>
            <a:endParaRPr lang="it-IT" sz="3200" dirty="0"/>
          </a:p>
          <a:p>
            <a:r>
              <a:rPr lang="it-IT" sz="3200" dirty="0">
                <a:hlinkClick r:id="rId3"/>
              </a:rPr>
              <a:t>claudia.megale@unina.it</a:t>
            </a:r>
            <a:endParaRPr lang="it-IT" sz="3200" dirty="0"/>
          </a:p>
          <a:p>
            <a:r>
              <a:rPr lang="it-IT" sz="3200" dirty="0"/>
              <a:t>Sito internet:  </a:t>
            </a:r>
            <a:r>
              <a:rPr lang="it-IT" sz="3200" dirty="0">
                <a:hlinkClick r:id="rId4"/>
              </a:rPr>
              <a:t>www.vichiani.net</a:t>
            </a:r>
            <a:endParaRPr lang="it-IT" sz="3200" dirty="0"/>
          </a:p>
          <a:p>
            <a:endParaRPr lang="it-IT" dirty="0"/>
          </a:p>
        </p:txBody>
      </p:sp>
    </p:spTree>
    <p:extLst>
      <p:ext uri="{BB962C8B-B14F-4D97-AF65-F5344CB8AC3E}">
        <p14:creationId xmlns:p14="http://schemas.microsoft.com/office/powerpoint/2010/main" val="353166578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grpSp>
        <p:nvGrpSpPr>
          <p:cNvPr id="17" name="Group 16">
            <a:extLst>
              <a:ext uri="{FF2B5EF4-FFF2-40B4-BE49-F238E27FC236}">
                <a16:creationId xmlns:a16="http://schemas.microsoft.com/office/drawing/2014/main" id="{AD84E21A-A848-4FF9-97DA-1BE07F743334}"/>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752858" y="744469"/>
            <a:ext cx="10674117" cy="5349671"/>
            <a:chOff x="752858" y="744469"/>
            <a:chExt cx="10674117" cy="5349671"/>
          </a:xfrm>
        </p:grpSpPr>
        <p:sp>
          <p:nvSpPr>
            <p:cNvPr id="18" name="Freeform 6">
              <a:extLst>
                <a:ext uri="{FF2B5EF4-FFF2-40B4-BE49-F238E27FC236}">
                  <a16:creationId xmlns:a16="http://schemas.microsoft.com/office/drawing/2014/main" id="{B4679B52-98EA-45CA-AF30-F2C9A694601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8151962" y="1685652"/>
              <a:ext cx="3275013" cy="4408488"/>
            </a:xfrm>
            <a:custGeom>
              <a:avLst/>
              <a:gdLst/>
              <a:ahLst/>
              <a:cxnLst/>
              <a:rect l="l" t="t" r="r" b="b"/>
              <a:pathLst>
                <a:path w="10000" h="10000">
                  <a:moveTo>
                    <a:pt x="8761" y="0"/>
                  </a:moveTo>
                  <a:lnTo>
                    <a:pt x="10000" y="0"/>
                  </a:lnTo>
                  <a:lnTo>
                    <a:pt x="10000" y="10000"/>
                  </a:lnTo>
                  <a:lnTo>
                    <a:pt x="0" y="10000"/>
                  </a:lnTo>
                  <a:lnTo>
                    <a:pt x="0" y="9126"/>
                  </a:lnTo>
                  <a:lnTo>
                    <a:pt x="8761" y="9127"/>
                  </a:lnTo>
                  <a:lnTo>
                    <a:pt x="8761" y="0"/>
                  </a:lnTo>
                  <a:close/>
                </a:path>
              </a:pathLst>
            </a:custGeom>
            <a:solidFill>
              <a:schemeClr val="tx2"/>
            </a:solidFill>
            <a:ln w="0">
              <a:noFill/>
              <a:prstDash val="solid"/>
              <a:round/>
              <a:headEnd/>
              <a:tailEnd/>
            </a:ln>
          </p:spPr>
        </p:sp>
        <p:sp>
          <p:nvSpPr>
            <p:cNvPr id="19" name="Freeform 6">
              <a:extLst>
                <a:ext uri="{FF2B5EF4-FFF2-40B4-BE49-F238E27FC236}">
                  <a16:creationId xmlns:a16="http://schemas.microsoft.com/office/drawing/2014/main" id="{10E5EE46-6B2F-43B5-8F97-10C96ECA3A9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flipH="1" flipV="1">
              <a:off x="752858" y="744469"/>
              <a:ext cx="3275668" cy="4408488"/>
            </a:xfrm>
            <a:custGeom>
              <a:avLst/>
              <a:gdLst/>
              <a:ahLst/>
              <a:cxnLst/>
              <a:rect l="l" t="t" r="r" b="b"/>
              <a:pathLst>
                <a:path w="10002" h="10000">
                  <a:moveTo>
                    <a:pt x="8763" y="0"/>
                  </a:moveTo>
                  <a:lnTo>
                    <a:pt x="10002" y="0"/>
                  </a:lnTo>
                  <a:lnTo>
                    <a:pt x="10002" y="10000"/>
                  </a:lnTo>
                  <a:lnTo>
                    <a:pt x="2" y="10000"/>
                  </a:lnTo>
                  <a:cubicBezTo>
                    <a:pt x="-2" y="9698"/>
                    <a:pt x="4" y="9427"/>
                    <a:pt x="0" y="9125"/>
                  </a:cubicBezTo>
                  <a:lnTo>
                    <a:pt x="8763" y="9128"/>
                  </a:lnTo>
                  <a:lnTo>
                    <a:pt x="8763" y="0"/>
                  </a:lnTo>
                  <a:close/>
                </a:path>
              </a:pathLst>
            </a:custGeom>
            <a:solidFill>
              <a:schemeClr val="tx2"/>
            </a:solidFill>
            <a:ln w="0">
              <a:noFill/>
              <a:prstDash val="solid"/>
              <a:round/>
              <a:headEnd/>
              <a:tailEnd/>
            </a:ln>
          </p:spPr>
        </p:sp>
      </p:grpSp>
      <p:sp useBgFill="1">
        <p:nvSpPr>
          <p:cNvPr id="21" name="Rectangle 20">
            <a:extLst>
              <a:ext uri="{FF2B5EF4-FFF2-40B4-BE49-F238E27FC236}">
                <a16:creationId xmlns:a16="http://schemas.microsoft.com/office/drawing/2014/main" id="{587546EB-8C8C-4552-9837-27CEFD10C2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White">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Freeform 6">
            <a:extLst>
              <a:ext uri="{FF2B5EF4-FFF2-40B4-BE49-F238E27FC236}">
                <a16:creationId xmlns:a16="http://schemas.microsoft.com/office/drawing/2014/main" id="{1157C185-67CB-4FDD-9C4B-705DDB08AA6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flipH="1" flipV="1">
            <a:off x="5412340" y="744469"/>
            <a:ext cx="3275668" cy="4408488"/>
          </a:xfrm>
          <a:custGeom>
            <a:avLst/>
            <a:gdLst/>
            <a:ahLst/>
            <a:cxnLst/>
            <a:rect l="l" t="t" r="r" b="b"/>
            <a:pathLst>
              <a:path w="10002" h="10000">
                <a:moveTo>
                  <a:pt x="8763" y="0"/>
                </a:moveTo>
                <a:lnTo>
                  <a:pt x="10002" y="0"/>
                </a:lnTo>
                <a:lnTo>
                  <a:pt x="10002" y="10000"/>
                </a:lnTo>
                <a:lnTo>
                  <a:pt x="2" y="10000"/>
                </a:lnTo>
                <a:cubicBezTo>
                  <a:pt x="-2" y="9698"/>
                  <a:pt x="4" y="9427"/>
                  <a:pt x="0" y="9125"/>
                </a:cubicBezTo>
                <a:lnTo>
                  <a:pt x="8763" y="9128"/>
                </a:lnTo>
                <a:lnTo>
                  <a:pt x="8763" y="0"/>
                </a:lnTo>
                <a:close/>
              </a:path>
            </a:pathLst>
          </a:custGeom>
          <a:solidFill>
            <a:schemeClr val="accent1"/>
          </a:solidFill>
          <a:ln w="0">
            <a:noFill/>
            <a:prstDash val="solid"/>
            <a:round/>
            <a:headEnd/>
            <a:tailEnd/>
          </a:ln>
        </p:spPr>
      </p:sp>
      <p:sp>
        <p:nvSpPr>
          <p:cNvPr id="2" name="Titolo 1">
            <a:extLst>
              <a:ext uri="{FF2B5EF4-FFF2-40B4-BE49-F238E27FC236}">
                <a16:creationId xmlns:a16="http://schemas.microsoft.com/office/drawing/2014/main" id="{4583FEEC-A12B-4562-BD1E-556C82654A56}"/>
              </a:ext>
            </a:extLst>
          </p:cNvPr>
          <p:cNvSpPr>
            <a:spLocks noGrp="1"/>
          </p:cNvSpPr>
          <p:nvPr>
            <p:ph type="title"/>
          </p:nvPr>
        </p:nvSpPr>
        <p:spPr>
          <a:xfrm>
            <a:off x="6138004" y="1480930"/>
            <a:ext cx="5607908" cy="3254321"/>
          </a:xfrm>
        </p:spPr>
        <p:txBody>
          <a:bodyPr vert="horz" lIns="91440" tIns="45720" rIns="91440" bIns="45720" rtlCol="0" anchor="b">
            <a:normAutofit/>
          </a:bodyPr>
          <a:lstStyle/>
          <a:p>
            <a:r>
              <a:rPr lang="en-US" sz="7000" cap="all"/>
              <a:t>Due obiettivi in un solo progetto </a:t>
            </a:r>
          </a:p>
        </p:txBody>
      </p:sp>
      <p:graphicFrame>
        <p:nvGraphicFramePr>
          <p:cNvPr id="5" name="Segnaposto contenuto 4">
            <a:extLst>
              <a:ext uri="{FF2B5EF4-FFF2-40B4-BE49-F238E27FC236}">
                <a16:creationId xmlns:a16="http://schemas.microsoft.com/office/drawing/2014/main" id="{46760F68-5C69-485F-80FE-8DE668330D36}"/>
              </a:ext>
            </a:extLst>
          </p:cNvPr>
          <p:cNvGraphicFramePr>
            <a:graphicFrameLocks noGrp="1"/>
          </p:cNvGraphicFramePr>
          <p:nvPr>
            <p:ph idx="1"/>
            <p:extLst>
              <p:ext uri="{D42A27DB-BD31-4B8C-83A1-F6EECF244321}">
                <p14:modId xmlns:p14="http://schemas.microsoft.com/office/powerpoint/2010/main" val="2912143316"/>
              </p:ext>
            </p:extLst>
          </p:nvPr>
        </p:nvGraphicFramePr>
        <p:xfrm>
          <a:off x="1" y="1338470"/>
          <a:ext cx="5208104" cy="551915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054443838"/>
      </p:ext>
    </p:extLst>
  </p:cSld>
  <p:clrMapOvr>
    <a:overrideClrMapping bg1="dk1" tx1="lt1" bg2="dk2" tx2="lt2" accent1="accent1" accent2="accent2" accent3="accent3" accent4="accent4" accent5="accent5" accent6="accent6" hlink="hlink" folHlink="folHlink"/>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15" name="Rectangle 14">
            <a:extLst>
              <a:ext uri="{FF2B5EF4-FFF2-40B4-BE49-F238E27FC236}">
                <a16:creationId xmlns:a16="http://schemas.microsoft.com/office/drawing/2014/main" id="{C3638F2F-4688-4030-B1CC-802724443B7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001">
            <a:schemeClr val="lt2"/>
          </a:fillRef>
          <a:effectRef idx="0">
            <a:schemeClr val="accent1"/>
          </a:effectRef>
          <a:fontRef idx="minor">
            <a:schemeClr val="lt1"/>
          </a:fontRef>
        </p:style>
        <p:txBody>
          <a:bodyPr rtlCol="0" anchor="ctr"/>
          <a:lstStyle/>
          <a:p>
            <a:pPr algn="ctr"/>
            <a:endParaRPr lang="en-US"/>
          </a:p>
        </p:txBody>
      </p:sp>
      <p:sp>
        <p:nvSpPr>
          <p:cNvPr id="17" name="Freeform 6">
            <a:extLst>
              <a:ext uri="{FF2B5EF4-FFF2-40B4-BE49-F238E27FC236}">
                <a16:creationId xmlns:a16="http://schemas.microsoft.com/office/drawing/2014/main" id="{48C811F0-0ED8-4A7B-BFDE-6433C690ED4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rot="5400000" flipH="1">
            <a:off x="973751" y="303896"/>
            <a:ext cx="1910102" cy="2570671"/>
          </a:xfrm>
          <a:custGeom>
            <a:avLst/>
            <a:gdLst/>
            <a:ahLst/>
            <a:cxnLst/>
            <a:rect l="l" t="t" r="r" b="b"/>
            <a:pathLst>
              <a:path w="10002" h="10000">
                <a:moveTo>
                  <a:pt x="8763" y="0"/>
                </a:moveTo>
                <a:lnTo>
                  <a:pt x="10002" y="0"/>
                </a:lnTo>
                <a:lnTo>
                  <a:pt x="10002" y="10000"/>
                </a:lnTo>
                <a:lnTo>
                  <a:pt x="2" y="10000"/>
                </a:lnTo>
                <a:cubicBezTo>
                  <a:pt x="-2" y="9698"/>
                  <a:pt x="4" y="9427"/>
                  <a:pt x="0" y="9125"/>
                </a:cubicBezTo>
                <a:lnTo>
                  <a:pt x="8763" y="9128"/>
                </a:lnTo>
                <a:lnTo>
                  <a:pt x="8763" y="0"/>
                </a:lnTo>
                <a:close/>
              </a:path>
            </a:pathLst>
          </a:custGeom>
          <a:solidFill>
            <a:schemeClr val="tx2"/>
          </a:solidFill>
          <a:ln w="0">
            <a:noFill/>
            <a:prstDash val="solid"/>
            <a:round/>
            <a:headEnd/>
            <a:tailEnd/>
          </a:ln>
        </p:spPr>
      </p:sp>
      <p:sp>
        <p:nvSpPr>
          <p:cNvPr id="2" name="Titolo 1">
            <a:extLst>
              <a:ext uri="{FF2B5EF4-FFF2-40B4-BE49-F238E27FC236}">
                <a16:creationId xmlns:a16="http://schemas.microsoft.com/office/drawing/2014/main" id="{EA663DD1-09E2-49FA-BB5B-0354BF8F6423}"/>
              </a:ext>
            </a:extLst>
          </p:cNvPr>
          <p:cNvSpPr>
            <a:spLocks noGrp="1"/>
          </p:cNvSpPr>
          <p:nvPr>
            <p:ph type="title"/>
          </p:nvPr>
        </p:nvSpPr>
        <p:spPr>
          <a:xfrm>
            <a:off x="1253764" y="1327355"/>
            <a:ext cx="3559425" cy="4482564"/>
          </a:xfrm>
        </p:spPr>
        <p:txBody>
          <a:bodyPr>
            <a:normAutofit/>
          </a:bodyPr>
          <a:lstStyle/>
          <a:p>
            <a:r>
              <a:rPr lang="it-IT" b="1" dirty="0"/>
              <a:t>X Edizione</a:t>
            </a:r>
            <a:br>
              <a:rPr lang="it-IT" b="1" dirty="0"/>
            </a:br>
            <a:r>
              <a:rPr lang="it-IT" b="1" dirty="0"/>
              <a:t>Premio Filosofico </a:t>
            </a:r>
          </a:p>
        </p:txBody>
      </p:sp>
      <p:sp>
        <p:nvSpPr>
          <p:cNvPr id="3" name="Segnaposto contenuto 2">
            <a:extLst>
              <a:ext uri="{FF2B5EF4-FFF2-40B4-BE49-F238E27FC236}">
                <a16:creationId xmlns:a16="http://schemas.microsoft.com/office/drawing/2014/main" id="{48D8B507-3CC5-40F4-927D-C9AAB761E024}"/>
              </a:ext>
            </a:extLst>
          </p:cNvPr>
          <p:cNvSpPr>
            <a:spLocks noGrp="1"/>
          </p:cNvSpPr>
          <p:nvPr>
            <p:ph idx="1"/>
          </p:nvPr>
        </p:nvSpPr>
        <p:spPr>
          <a:xfrm>
            <a:off x="4093698" y="225083"/>
            <a:ext cx="7737231" cy="6228303"/>
          </a:xfrm>
        </p:spPr>
        <p:txBody>
          <a:bodyPr>
            <a:normAutofit/>
          </a:bodyPr>
          <a:lstStyle/>
          <a:p>
            <a:r>
              <a:rPr lang="it-IT" sz="1800" dirty="0">
                <a:latin typeface="Calibri" panose="020F0502020204030204" pitchFamily="34" charset="0"/>
                <a:cs typeface="Calibri" panose="020F0502020204030204" pitchFamily="34" charset="0"/>
              </a:rPr>
              <a:t>Il Premio è Promosso dal Dipartimento di Studi umanistici dell’Università di Napoli Federico II, in accordo con la sezione vichiana dell’Istituto Cnr di Napoli, e dalla SFI (Società Filosofica Italiana), il Premio è, dal 2017, patrocinato dal MIUR Campania e riconosce ai docenti delle scuole partecipanti una formazione di 25 ore sulla piattaforma SOFIA</a:t>
            </a:r>
          </a:p>
          <a:p>
            <a:pPr marL="0" indent="0">
              <a:buNone/>
            </a:pPr>
            <a:endParaRPr lang="it-IT" sz="1800" dirty="0">
              <a:latin typeface="Calibri" panose="020F0502020204030204" pitchFamily="34" charset="0"/>
              <a:cs typeface="Calibri" panose="020F0502020204030204" pitchFamily="34" charset="0"/>
            </a:endParaRPr>
          </a:p>
          <a:p>
            <a:r>
              <a:rPr lang="it-IT" sz="1800" dirty="0">
                <a:latin typeface="Calibri" panose="020F0502020204030204" pitchFamily="34" charset="0"/>
                <a:cs typeface="Calibri" panose="020F0502020204030204" pitchFamily="34" charset="0"/>
              </a:rPr>
              <a:t>La X edizione del «Premio filosofico Giambattista Vico» prevede due lezioni in remoto tenute da docenti universitari in orario curricolare nei mesi gennaio febbraio e marzo 2021</a:t>
            </a:r>
          </a:p>
          <a:p>
            <a:r>
              <a:rPr lang="it-IT" sz="1800" dirty="0">
                <a:latin typeface="Calibri" panose="020F0502020204030204" pitchFamily="34" charset="0"/>
                <a:cs typeface="Calibri" panose="020F0502020204030204" pitchFamily="34" charset="0"/>
              </a:rPr>
              <a:t>Temi delle lezioni: </a:t>
            </a:r>
            <a:r>
              <a:rPr lang="it-IT" sz="1800" i="1" dirty="0">
                <a:latin typeface="Calibri" panose="020F0502020204030204" pitchFamily="34" charset="0"/>
                <a:cs typeface="Calibri" panose="020F0502020204030204" pitchFamily="34" charset="0"/>
              </a:rPr>
              <a:t>Giambattista Vico e Dante Alighieri: Unità della Lingua e Identità </a:t>
            </a:r>
          </a:p>
          <a:p>
            <a:pPr lvl="0"/>
            <a:r>
              <a:rPr lang="it-IT" sz="1800" dirty="0">
                <a:latin typeface="Calibri" panose="020F0502020204030204" pitchFamily="34" charset="0"/>
                <a:cs typeface="Calibri" panose="020F0502020204030204" pitchFamily="34" charset="0"/>
              </a:rPr>
              <a:t>Ogni docente potrà partecipare alle videolezioni tenute dagli studiosi di varie Università con il numero degli alunni che ritiene opportuno (questo ai fini del percorso dell’educazione civica), ma a sua cura sarà la selezionare di solo </a:t>
            </a:r>
            <a:r>
              <a:rPr lang="it-IT" sz="1800" b="1" dirty="0">
                <a:latin typeface="Calibri" panose="020F0502020204030204" pitchFamily="34" charset="0"/>
                <a:cs typeface="Calibri" panose="020F0502020204030204" pitchFamily="34" charset="0"/>
              </a:rPr>
              <a:t>tre</a:t>
            </a:r>
            <a:r>
              <a:rPr lang="it-IT" sz="1800" dirty="0">
                <a:latin typeface="Calibri" panose="020F0502020204030204" pitchFamily="34" charset="0"/>
                <a:cs typeface="Calibri" panose="020F0502020204030204" pitchFamily="34" charset="0"/>
              </a:rPr>
              <a:t> alunni per la fase finale del concorso.</a:t>
            </a:r>
          </a:p>
          <a:p>
            <a:pPr lvl="0"/>
            <a:r>
              <a:rPr lang="it-IT" sz="1800" dirty="0">
                <a:latin typeface="Calibri" panose="020F0502020204030204" pitchFamily="34" charset="0"/>
                <a:cs typeface="Calibri" panose="020F0502020204030204" pitchFamily="34" charset="0"/>
              </a:rPr>
              <a:t>I docenti riceveranno, su richiesta, il materiale didattico per la preparazione degli allievi e le tematiche trattate dai docenti esperti nelle videolezioni. </a:t>
            </a:r>
          </a:p>
          <a:p>
            <a:pPr lvl="0"/>
            <a:r>
              <a:rPr lang="it-IT" sz="1800" dirty="0">
                <a:latin typeface="Calibri" panose="020F0502020204030204" pitchFamily="34" charset="0"/>
                <a:cs typeface="Calibri" panose="020F0502020204030204" pitchFamily="34" charset="0"/>
              </a:rPr>
              <a:t>Il concorso finale consiste nell’invio di un elaborato che rispetti le indicazioni date dall’organizzazione scientifica del Premio</a:t>
            </a:r>
          </a:p>
          <a:p>
            <a:endParaRPr lang="it-IT" sz="1100" dirty="0"/>
          </a:p>
        </p:txBody>
      </p:sp>
      <p:sp>
        <p:nvSpPr>
          <p:cNvPr id="19" name="Rectangle 18">
            <a:extLst>
              <a:ext uri="{FF2B5EF4-FFF2-40B4-BE49-F238E27FC236}">
                <a16:creationId xmlns:a16="http://schemas.microsoft.com/office/drawing/2014/main" id="{AAC19CEE-435E-4643-849E-5194A57437C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 y="6453386"/>
            <a:ext cx="12191998" cy="40461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dirty="0"/>
          </a:p>
        </p:txBody>
      </p:sp>
    </p:spTree>
    <p:extLst>
      <p:ext uri="{BB962C8B-B14F-4D97-AF65-F5344CB8AC3E}">
        <p14:creationId xmlns:p14="http://schemas.microsoft.com/office/powerpoint/2010/main" val="853095192"/>
      </p:ext>
    </p:extLst>
  </p:cSld>
  <p:clrMapOvr>
    <a:overrideClrMapping bg1="dk1" tx1="lt1" bg2="dk2" tx2="lt2" accent1="accent1" accent2="accent2" accent3="accent3" accent4="accent4" accent5="accent5" accent6="accent6" hlink="hlink" folHlink="folHlink"/>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3362DFFC-4DCC-48EE-B781-94D04B95F1E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376"/>
            <a:ext cx="5303520" cy="6857624"/>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olo 1">
            <a:extLst>
              <a:ext uri="{FF2B5EF4-FFF2-40B4-BE49-F238E27FC236}">
                <a16:creationId xmlns:a16="http://schemas.microsoft.com/office/drawing/2014/main" id="{99EF1AF5-522A-48A0-BAE7-A076539146A0}"/>
              </a:ext>
            </a:extLst>
          </p:cNvPr>
          <p:cNvSpPr>
            <a:spLocks noGrp="1"/>
          </p:cNvSpPr>
          <p:nvPr>
            <p:ph type="title"/>
          </p:nvPr>
        </p:nvSpPr>
        <p:spPr>
          <a:xfrm>
            <a:off x="640081" y="791570"/>
            <a:ext cx="4018839" cy="5262390"/>
          </a:xfrm>
        </p:spPr>
        <p:txBody>
          <a:bodyPr anchor="ctr">
            <a:normAutofit/>
          </a:bodyPr>
          <a:lstStyle/>
          <a:p>
            <a:pPr algn="r"/>
            <a:r>
              <a:rPr lang="it-IT" sz="3400" b="1" dirty="0">
                <a:solidFill>
                  <a:schemeClr val="bg2"/>
                </a:solidFill>
              </a:rPr>
              <a:t>La prospettiva trasversale dell’insegnamento di educazione civica</a:t>
            </a:r>
            <a:br>
              <a:rPr lang="it-IT" sz="3400" dirty="0">
                <a:solidFill>
                  <a:schemeClr val="bg2"/>
                </a:solidFill>
              </a:rPr>
            </a:br>
            <a:br>
              <a:rPr lang="it-IT" sz="3400" dirty="0">
                <a:solidFill>
                  <a:schemeClr val="bg2"/>
                </a:solidFill>
              </a:rPr>
            </a:br>
            <a:r>
              <a:rPr lang="it-IT" sz="3400" dirty="0">
                <a:solidFill>
                  <a:schemeClr val="bg2"/>
                </a:solidFill>
              </a:rPr>
              <a:t>Vico-Dante e la Costituzione italiana</a:t>
            </a:r>
            <a:br>
              <a:rPr lang="it-IT" sz="3400" dirty="0">
                <a:solidFill>
                  <a:schemeClr val="bg2"/>
                </a:solidFill>
              </a:rPr>
            </a:br>
            <a:br>
              <a:rPr lang="it-IT" sz="3400" dirty="0">
                <a:solidFill>
                  <a:schemeClr val="bg2"/>
                </a:solidFill>
              </a:rPr>
            </a:br>
            <a:r>
              <a:rPr lang="it-IT" sz="3400" dirty="0">
                <a:solidFill>
                  <a:schemeClr val="bg2"/>
                </a:solidFill>
              </a:rPr>
              <a:t>Filosofia – Letteratura- Diritto - Educazione civica</a:t>
            </a:r>
          </a:p>
        </p:txBody>
      </p:sp>
      <p:sp>
        <p:nvSpPr>
          <p:cNvPr id="10" name="Rectangle 9">
            <a:extLst>
              <a:ext uri="{FF2B5EF4-FFF2-40B4-BE49-F238E27FC236}">
                <a16:creationId xmlns:a16="http://schemas.microsoft.com/office/drawing/2014/main" id="{18B8B265-E68C-4B64-9238-781F0102C57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303520" y="376"/>
            <a:ext cx="228600" cy="6858000"/>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Segnaposto contenuto 2">
            <a:extLst>
              <a:ext uri="{FF2B5EF4-FFF2-40B4-BE49-F238E27FC236}">
                <a16:creationId xmlns:a16="http://schemas.microsoft.com/office/drawing/2014/main" id="{55262420-DD8F-4500-8460-667138EC01A2}"/>
              </a:ext>
            </a:extLst>
          </p:cNvPr>
          <p:cNvSpPr>
            <a:spLocks noGrp="1"/>
          </p:cNvSpPr>
          <p:nvPr>
            <p:ph idx="1"/>
          </p:nvPr>
        </p:nvSpPr>
        <p:spPr>
          <a:xfrm>
            <a:off x="6176720" y="98474"/>
            <a:ext cx="4892308" cy="5955486"/>
          </a:xfrm>
        </p:spPr>
        <p:txBody>
          <a:bodyPr anchor="ctr">
            <a:noAutofit/>
          </a:bodyPr>
          <a:lstStyle/>
          <a:p>
            <a:pPr marL="0" indent="0" algn="just">
              <a:buNone/>
            </a:pPr>
            <a:r>
              <a:rPr lang="it-IT" b="1" dirty="0"/>
              <a:t>Filosofia</a:t>
            </a:r>
            <a:r>
              <a:rPr lang="it-IT" dirty="0"/>
              <a:t>: Giambattista Vico. Nelle </a:t>
            </a:r>
            <a:r>
              <a:rPr lang="it-IT" i="1" dirty="0"/>
              <a:t>Scienze Nuove </a:t>
            </a:r>
            <a:r>
              <a:rPr lang="it-IT" dirty="0"/>
              <a:t>a partire dal 1725 è presente un raffronto tra Omero e Dante; il poeta toscano compare in molte altre opere per più di una tematica (dalla storia alla lingua), in particolare nella celebre «Lettera a Gerardo degli Angioli» in cui è sottolineata l’opera innovativa di Dante nell’aver dato all’Italia una lingua. </a:t>
            </a:r>
          </a:p>
          <a:p>
            <a:pPr marL="0" indent="0" algn="just">
              <a:buNone/>
            </a:pPr>
            <a:r>
              <a:rPr lang="it-IT" b="1" dirty="0"/>
              <a:t>Letteratura:</a:t>
            </a:r>
            <a:r>
              <a:rPr lang="it-IT" dirty="0"/>
              <a:t> Dante Alighieri: Unità della lingua, Identità, Politica. Opere:  </a:t>
            </a:r>
            <a:r>
              <a:rPr lang="it-IT" i="1" dirty="0"/>
              <a:t>De </a:t>
            </a:r>
            <a:r>
              <a:rPr lang="it-IT" i="1" dirty="0" err="1"/>
              <a:t>Vulgari</a:t>
            </a:r>
            <a:r>
              <a:rPr lang="it-IT" i="1" dirty="0"/>
              <a:t> </a:t>
            </a:r>
            <a:r>
              <a:rPr lang="it-IT" i="1" dirty="0" err="1"/>
              <a:t>eloquentia</a:t>
            </a:r>
            <a:r>
              <a:rPr lang="it-IT" dirty="0"/>
              <a:t>; passi scelti dalla </a:t>
            </a:r>
            <a:r>
              <a:rPr lang="it-IT" i="1" dirty="0"/>
              <a:t>Divina Commedia</a:t>
            </a:r>
          </a:p>
          <a:p>
            <a:pPr marL="0" indent="0" algn="just">
              <a:buNone/>
            </a:pPr>
            <a:r>
              <a:rPr lang="it-IT" b="1" dirty="0"/>
              <a:t>Diritto:</a:t>
            </a:r>
            <a:r>
              <a:rPr lang="it-IT" dirty="0"/>
              <a:t> La lingua della Costituzione; La chiarezza delle norme Costituzionali; Cultura umanistica e diritto. </a:t>
            </a:r>
          </a:p>
          <a:p>
            <a:pPr marL="0" indent="0" algn="just">
              <a:buNone/>
            </a:pPr>
            <a:r>
              <a:rPr lang="it-IT" b="1" dirty="0"/>
              <a:t>Educazione civica</a:t>
            </a:r>
            <a:r>
              <a:rPr lang="it-IT" dirty="0"/>
              <a:t>: L’identità nazionale: il  Costituzionalismo del secolo XXI e la sfida delle identità; </a:t>
            </a:r>
          </a:p>
        </p:txBody>
      </p:sp>
    </p:spTree>
    <p:extLst>
      <p:ext uri="{BB962C8B-B14F-4D97-AF65-F5344CB8AC3E}">
        <p14:creationId xmlns:p14="http://schemas.microsoft.com/office/powerpoint/2010/main" val="326314226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C3638F2F-4688-4030-B1CC-802724443B7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001">
            <a:schemeClr val="lt2"/>
          </a:fillRef>
          <a:effectRef idx="0">
            <a:schemeClr val="accent1"/>
          </a:effectRef>
          <a:fontRef idx="minor">
            <a:schemeClr val="lt1"/>
          </a:fontRef>
        </p:style>
        <p:txBody>
          <a:bodyPr rtlCol="0" anchor="ctr"/>
          <a:lstStyle/>
          <a:p>
            <a:pPr algn="ctr"/>
            <a:endParaRPr lang="en-US"/>
          </a:p>
        </p:txBody>
      </p:sp>
      <p:sp>
        <p:nvSpPr>
          <p:cNvPr id="10" name="Freeform 6">
            <a:extLst>
              <a:ext uri="{FF2B5EF4-FFF2-40B4-BE49-F238E27FC236}">
                <a16:creationId xmlns:a16="http://schemas.microsoft.com/office/drawing/2014/main" id="{48C811F0-0ED8-4A7B-BFDE-6433C690ED4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rot="5400000" flipH="1">
            <a:off x="973751" y="303896"/>
            <a:ext cx="1910102" cy="2570671"/>
          </a:xfrm>
          <a:custGeom>
            <a:avLst/>
            <a:gdLst/>
            <a:ahLst/>
            <a:cxnLst/>
            <a:rect l="l" t="t" r="r" b="b"/>
            <a:pathLst>
              <a:path w="10002" h="10000">
                <a:moveTo>
                  <a:pt x="8763" y="0"/>
                </a:moveTo>
                <a:lnTo>
                  <a:pt x="10002" y="0"/>
                </a:lnTo>
                <a:lnTo>
                  <a:pt x="10002" y="10000"/>
                </a:lnTo>
                <a:lnTo>
                  <a:pt x="2" y="10000"/>
                </a:lnTo>
                <a:cubicBezTo>
                  <a:pt x="-2" y="9698"/>
                  <a:pt x="4" y="9427"/>
                  <a:pt x="0" y="9125"/>
                </a:cubicBezTo>
                <a:lnTo>
                  <a:pt x="8763" y="9128"/>
                </a:lnTo>
                <a:lnTo>
                  <a:pt x="8763" y="0"/>
                </a:lnTo>
                <a:close/>
              </a:path>
            </a:pathLst>
          </a:custGeom>
          <a:solidFill>
            <a:schemeClr val="tx2"/>
          </a:solidFill>
          <a:ln w="0">
            <a:noFill/>
            <a:prstDash val="solid"/>
            <a:round/>
            <a:headEnd/>
            <a:tailEnd/>
          </a:ln>
        </p:spPr>
      </p:sp>
      <p:sp>
        <p:nvSpPr>
          <p:cNvPr id="2" name="Titolo 1">
            <a:extLst>
              <a:ext uri="{FF2B5EF4-FFF2-40B4-BE49-F238E27FC236}">
                <a16:creationId xmlns:a16="http://schemas.microsoft.com/office/drawing/2014/main" id="{65703D42-9891-4509-8AC6-110439B8D51B}"/>
              </a:ext>
            </a:extLst>
          </p:cNvPr>
          <p:cNvSpPr>
            <a:spLocks noGrp="1"/>
          </p:cNvSpPr>
          <p:nvPr>
            <p:ph type="title"/>
          </p:nvPr>
        </p:nvSpPr>
        <p:spPr>
          <a:xfrm>
            <a:off x="1253764" y="1327355"/>
            <a:ext cx="3559425" cy="4482564"/>
          </a:xfrm>
        </p:spPr>
        <p:txBody>
          <a:bodyPr>
            <a:normAutofit/>
          </a:bodyPr>
          <a:lstStyle/>
          <a:p>
            <a:r>
              <a:rPr lang="it-IT" dirty="0"/>
              <a:t>Educazione civica:</a:t>
            </a:r>
          </a:p>
        </p:txBody>
      </p:sp>
      <p:sp>
        <p:nvSpPr>
          <p:cNvPr id="3" name="Segnaposto contenuto 2">
            <a:extLst>
              <a:ext uri="{FF2B5EF4-FFF2-40B4-BE49-F238E27FC236}">
                <a16:creationId xmlns:a16="http://schemas.microsoft.com/office/drawing/2014/main" id="{AB7950F5-81F3-4EE5-AC18-4F632798C201}"/>
              </a:ext>
            </a:extLst>
          </p:cNvPr>
          <p:cNvSpPr>
            <a:spLocks noGrp="1"/>
          </p:cNvSpPr>
          <p:nvPr>
            <p:ph idx="1"/>
          </p:nvPr>
        </p:nvSpPr>
        <p:spPr>
          <a:xfrm>
            <a:off x="6100123" y="422031"/>
            <a:ext cx="4872677" cy="5387889"/>
          </a:xfrm>
        </p:spPr>
        <p:txBody>
          <a:bodyPr>
            <a:normAutofit/>
          </a:bodyPr>
          <a:lstStyle/>
          <a:p>
            <a:pPr marL="0" indent="0">
              <a:buNone/>
            </a:pPr>
            <a:r>
              <a:rPr lang="it-IT" b="1" dirty="0"/>
              <a:t>Distribuzione di documentazione relativa ai seguenti temi:</a:t>
            </a:r>
          </a:p>
          <a:p>
            <a:pPr marL="0" indent="0">
              <a:buNone/>
            </a:pPr>
            <a:endParaRPr lang="it-IT" b="1" dirty="0"/>
          </a:p>
          <a:p>
            <a:r>
              <a:rPr lang="it-IT" dirty="0"/>
              <a:t>Cultura e identità nazionale nella Costituzione italiana</a:t>
            </a:r>
          </a:p>
          <a:p>
            <a:r>
              <a:rPr lang="it-IT" dirty="0"/>
              <a:t>Identità europea, identità nazionali, identità locali</a:t>
            </a:r>
          </a:p>
          <a:p>
            <a:r>
              <a:rPr lang="it-IT" dirty="0"/>
              <a:t>La lingua tra globalizzazione, identità nazionale e identità minoritarie</a:t>
            </a:r>
          </a:p>
          <a:p>
            <a:r>
              <a:rPr lang="it-IT" dirty="0"/>
              <a:t>Il rapporto tra cittadinanza e identità nazionale</a:t>
            </a:r>
          </a:p>
        </p:txBody>
      </p:sp>
      <p:sp>
        <p:nvSpPr>
          <p:cNvPr id="12" name="Rectangle 11">
            <a:extLst>
              <a:ext uri="{FF2B5EF4-FFF2-40B4-BE49-F238E27FC236}">
                <a16:creationId xmlns:a16="http://schemas.microsoft.com/office/drawing/2014/main" id="{AAC19CEE-435E-4643-849E-5194A57437C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 y="6453386"/>
            <a:ext cx="12191998" cy="40461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dirty="0"/>
          </a:p>
        </p:txBody>
      </p:sp>
    </p:spTree>
    <p:extLst>
      <p:ext uri="{BB962C8B-B14F-4D97-AF65-F5344CB8AC3E}">
        <p14:creationId xmlns:p14="http://schemas.microsoft.com/office/powerpoint/2010/main" val="3107832900"/>
      </p:ext>
    </p:extLst>
  </p:cSld>
  <p:clrMapOvr>
    <a:overrideClrMapping bg1="dk1" tx1="lt1" bg2="dk2" tx2="lt2" accent1="accent1" accent2="accent2" accent3="accent3" accent4="accent4" accent5="accent5" accent6="accent6" hlink="hlink" folHlink="folHlink"/>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A18F8DD-B9BB-44DE-AC44-3154F3B382CE}"/>
              </a:ext>
            </a:extLst>
          </p:cNvPr>
          <p:cNvSpPr>
            <a:spLocks noGrp="1"/>
          </p:cNvSpPr>
          <p:nvPr>
            <p:ph type="ctrTitle"/>
          </p:nvPr>
        </p:nvSpPr>
        <p:spPr>
          <a:xfrm>
            <a:off x="1915128" y="1179443"/>
            <a:ext cx="8361229" cy="2707237"/>
          </a:xfrm>
        </p:spPr>
        <p:txBody>
          <a:bodyPr/>
          <a:lstStyle/>
          <a:p>
            <a:br>
              <a:rPr lang="it-IT" sz="4800" b="1" dirty="0"/>
            </a:br>
            <a:br>
              <a:rPr lang="it-IT" sz="4800" b="1" dirty="0"/>
            </a:br>
            <a:br>
              <a:rPr lang="it-IT" sz="4800" b="1" dirty="0"/>
            </a:br>
            <a:r>
              <a:rPr lang="it-IT" sz="4000" b="1" dirty="0"/>
              <a:t>X edizione </a:t>
            </a:r>
            <a:br>
              <a:rPr lang="it-IT" sz="4000" dirty="0"/>
            </a:br>
            <a:r>
              <a:rPr lang="it-IT" sz="4000" b="1" dirty="0"/>
              <a:t>PREMIO FILOSOFICO </a:t>
            </a:r>
            <a:br>
              <a:rPr lang="it-IT" sz="4000" b="1" dirty="0"/>
            </a:br>
            <a:r>
              <a:rPr lang="it-IT" sz="4000" b="1" dirty="0"/>
              <a:t>«GIAMBATTISTA VICO»</a:t>
            </a:r>
            <a:br>
              <a:rPr lang="it-IT" sz="4000" b="1" dirty="0"/>
            </a:br>
            <a:r>
              <a:rPr lang="it-IT" sz="2400" b="1" dirty="0">
                <a:hlinkClick r:id="rId2"/>
              </a:rPr>
              <a:t>www.vichiani.net</a:t>
            </a:r>
            <a:endParaRPr lang="it-IT" sz="4800" b="1" dirty="0"/>
          </a:p>
        </p:txBody>
      </p:sp>
      <p:sp>
        <p:nvSpPr>
          <p:cNvPr id="3" name="Sottotitolo 2">
            <a:extLst>
              <a:ext uri="{FF2B5EF4-FFF2-40B4-BE49-F238E27FC236}">
                <a16:creationId xmlns:a16="http://schemas.microsoft.com/office/drawing/2014/main" id="{7FDF8A07-487E-46A4-A6BF-E56E0268ABA5}"/>
              </a:ext>
            </a:extLst>
          </p:cNvPr>
          <p:cNvSpPr>
            <a:spLocks noGrp="1"/>
          </p:cNvSpPr>
          <p:nvPr>
            <p:ph type="subTitle" idx="1"/>
          </p:nvPr>
        </p:nvSpPr>
        <p:spPr/>
        <p:txBody>
          <a:bodyPr/>
          <a:lstStyle/>
          <a:p>
            <a:r>
              <a:rPr lang="it-IT" dirty="0"/>
              <a:t>Anno scolastico 2020 – 2021</a:t>
            </a:r>
          </a:p>
          <a:p>
            <a:r>
              <a:rPr lang="it-IT" dirty="0"/>
              <a:t>PARTECITAZIONE DA REMOTO </a:t>
            </a:r>
          </a:p>
        </p:txBody>
      </p:sp>
      <p:pic>
        <p:nvPicPr>
          <p:cNvPr id="4" name="Immagine 3" descr="DSU Napoli">
            <a:extLst>
              <a:ext uri="{FF2B5EF4-FFF2-40B4-BE49-F238E27FC236}">
                <a16:creationId xmlns:a16="http://schemas.microsoft.com/office/drawing/2014/main" id="{852856AE-62B8-422B-A727-720058395A6F}"/>
              </a:ext>
            </a:extLst>
          </p:cNvPr>
          <p:cNvPicPr/>
          <p:nvPr/>
        </p:nvPicPr>
        <p:blipFill>
          <a:blip r:embed="rId3">
            <a:duotone>
              <a:prstClr val="black"/>
              <a:schemeClr val="accent1">
                <a:tint val="45000"/>
                <a:satMod val="400000"/>
              </a:schemeClr>
            </a:duotone>
            <a:extLst>
              <a:ext uri="{28A0092B-C50C-407E-A947-70E740481C1C}">
                <a14:useLocalDpi xmlns:a14="http://schemas.microsoft.com/office/drawing/2010/main" val="0"/>
              </a:ext>
            </a:extLst>
          </a:blip>
          <a:srcRect/>
          <a:stretch>
            <a:fillRect/>
          </a:stretch>
        </p:blipFill>
        <p:spPr bwMode="auto">
          <a:xfrm>
            <a:off x="1190582" y="4329651"/>
            <a:ext cx="1449091" cy="712865"/>
          </a:xfrm>
          <a:prstGeom prst="rect">
            <a:avLst/>
          </a:prstGeom>
          <a:noFill/>
          <a:ln>
            <a:noFill/>
          </a:ln>
        </p:spPr>
      </p:pic>
      <p:pic>
        <p:nvPicPr>
          <p:cNvPr id="5" name="Immagine 4" descr="download">
            <a:extLst>
              <a:ext uri="{FF2B5EF4-FFF2-40B4-BE49-F238E27FC236}">
                <a16:creationId xmlns:a16="http://schemas.microsoft.com/office/drawing/2014/main" id="{A425086F-1A1A-4774-9744-369739D3FC9B}"/>
              </a:ext>
            </a:extLst>
          </p:cNvPr>
          <p:cNvPicPr/>
          <p:nvPr/>
        </p:nvPicPr>
        <p:blipFill>
          <a:blip r:embed="rId4">
            <a:extLst>
              <a:ext uri="{28A0092B-C50C-407E-A947-70E740481C1C}">
                <a14:useLocalDpi xmlns:a14="http://schemas.microsoft.com/office/drawing/2010/main" val="0"/>
              </a:ext>
            </a:extLst>
          </a:blip>
          <a:srcRect/>
          <a:stretch>
            <a:fillRect/>
          </a:stretch>
        </p:blipFill>
        <p:spPr bwMode="auto">
          <a:xfrm>
            <a:off x="9389560" y="5222627"/>
            <a:ext cx="1571625" cy="455930"/>
          </a:xfrm>
          <a:prstGeom prst="rect">
            <a:avLst/>
          </a:prstGeom>
          <a:noFill/>
          <a:ln>
            <a:noFill/>
          </a:ln>
        </p:spPr>
      </p:pic>
      <p:pic>
        <p:nvPicPr>
          <p:cNvPr id="8" name="Immagine 7" descr="Logo Certame buono">
            <a:extLst>
              <a:ext uri="{FF2B5EF4-FFF2-40B4-BE49-F238E27FC236}">
                <a16:creationId xmlns:a16="http://schemas.microsoft.com/office/drawing/2014/main" id="{2117094F-A1A4-4189-BCFC-05528AAE9DE2}"/>
              </a:ext>
            </a:extLst>
          </p:cNvPr>
          <p:cNvPicPr/>
          <p:nvPr/>
        </p:nvPicPr>
        <p:blipFill>
          <a:blip r:embed="rId5">
            <a:duotone>
              <a:prstClr val="black"/>
              <a:schemeClr val="accent1">
                <a:tint val="45000"/>
                <a:satMod val="400000"/>
              </a:schemeClr>
            </a:duotone>
            <a:extLst>
              <a:ext uri="{BEBA8EAE-BF5A-486C-A8C5-ECC9F3942E4B}">
                <a14:imgProps xmlns:a14="http://schemas.microsoft.com/office/drawing/2010/main">
                  <a14:imgLayer r:embed="rId6">
                    <a14:imgEffect>
                      <a14:colorTemperature colorTemp="5900"/>
                    </a14:imgEffect>
                  </a14:imgLayer>
                </a14:imgProps>
              </a:ext>
              <a:ext uri="{28A0092B-C50C-407E-A947-70E740481C1C}">
                <a14:useLocalDpi xmlns:a14="http://schemas.microsoft.com/office/drawing/2010/main" val="0"/>
              </a:ext>
            </a:extLst>
          </a:blip>
          <a:srcRect/>
          <a:stretch>
            <a:fillRect/>
          </a:stretch>
        </p:blipFill>
        <p:spPr bwMode="auto">
          <a:xfrm>
            <a:off x="5669095" y="935520"/>
            <a:ext cx="1085850" cy="828675"/>
          </a:xfrm>
          <a:prstGeom prst="rect">
            <a:avLst/>
          </a:prstGeom>
          <a:solidFill>
            <a:schemeClr val="accent1"/>
          </a:solidFill>
          <a:ln>
            <a:noFill/>
          </a:ln>
          <a:scene3d>
            <a:camera prst="orthographicFront"/>
            <a:lightRig rig="threePt" dir="t"/>
          </a:scene3d>
          <a:sp3d contourW="12700">
            <a:contourClr>
              <a:schemeClr val="accent1"/>
            </a:contourClr>
          </a:sp3d>
        </p:spPr>
      </p:pic>
      <p:pic>
        <p:nvPicPr>
          <p:cNvPr id="9" name="Immagine 8">
            <a:extLst>
              <a:ext uri="{FF2B5EF4-FFF2-40B4-BE49-F238E27FC236}">
                <a16:creationId xmlns:a16="http://schemas.microsoft.com/office/drawing/2014/main" id="{7BE6001D-2E87-47D5-940A-6528E7C66E68}"/>
              </a:ext>
            </a:extLst>
          </p:cNvPr>
          <p:cNvPicPr/>
          <p:nvPr/>
        </p:nvPicPr>
        <p:blipFill>
          <a:blip r:embed="rId7">
            <a:duotone>
              <a:prstClr val="black"/>
              <a:schemeClr val="accent1">
                <a:tint val="45000"/>
                <a:satMod val="400000"/>
              </a:schemeClr>
            </a:duotone>
            <a:extLst>
              <a:ext uri="{28A0092B-C50C-407E-A947-70E740481C1C}">
                <a14:useLocalDpi xmlns:a14="http://schemas.microsoft.com/office/drawing/2010/main" val="0"/>
              </a:ext>
            </a:extLst>
          </a:blip>
          <a:srcRect/>
          <a:stretch>
            <a:fillRect/>
          </a:stretch>
        </p:blipFill>
        <p:spPr bwMode="auto">
          <a:xfrm>
            <a:off x="1151002" y="1109844"/>
            <a:ext cx="764126" cy="712865"/>
          </a:xfrm>
          <a:prstGeom prst="rect">
            <a:avLst/>
          </a:prstGeom>
          <a:noFill/>
          <a:ln>
            <a:noFill/>
          </a:ln>
        </p:spPr>
      </p:pic>
      <p:pic>
        <p:nvPicPr>
          <p:cNvPr id="10" name="Immagine 9">
            <a:extLst>
              <a:ext uri="{FF2B5EF4-FFF2-40B4-BE49-F238E27FC236}">
                <a16:creationId xmlns:a16="http://schemas.microsoft.com/office/drawing/2014/main" id="{7D8065E9-E1E1-4424-BC55-EDEDA990623C}"/>
              </a:ext>
            </a:extLst>
          </p:cNvPr>
          <p:cNvPicPr/>
          <p:nvPr/>
        </p:nvPicPr>
        <p:blipFill>
          <a:blip r:embed="rId8">
            <a:duotone>
              <a:prstClr val="black"/>
              <a:schemeClr val="accent1">
                <a:tint val="45000"/>
                <a:satMod val="400000"/>
              </a:schemeClr>
            </a:duotone>
            <a:extLst>
              <a:ext uri="{28A0092B-C50C-407E-A947-70E740481C1C}">
                <a14:useLocalDpi xmlns:a14="http://schemas.microsoft.com/office/drawing/2010/main" val="0"/>
              </a:ext>
            </a:extLst>
          </a:blip>
          <a:srcRect/>
          <a:stretch>
            <a:fillRect/>
          </a:stretch>
        </p:blipFill>
        <p:spPr bwMode="auto">
          <a:xfrm>
            <a:off x="5562977" y="4863763"/>
            <a:ext cx="1065530" cy="357505"/>
          </a:xfrm>
          <a:prstGeom prst="rect">
            <a:avLst/>
          </a:prstGeom>
          <a:noFill/>
          <a:ln>
            <a:noFill/>
          </a:ln>
        </p:spPr>
      </p:pic>
    </p:spTree>
    <p:extLst>
      <p:ext uri="{BB962C8B-B14F-4D97-AF65-F5344CB8AC3E}">
        <p14:creationId xmlns:p14="http://schemas.microsoft.com/office/powerpoint/2010/main" val="168420812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CCDF784-BCBC-4BDF-BB4C-87AFBA5E3CAB}"/>
              </a:ext>
            </a:extLst>
          </p:cNvPr>
          <p:cNvSpPr>
            <a:spLocks noGrp="1"/>
          </p:cNvSpPr>
          <p:nvPr>
            <p:ph type="title"/>
          </p:nvPr>
        </p:nvSpPr>
        <p:spPr>
          <a:solidFill>
            <a:schemeClr val="accent1"/>
          </a:solidFill>
          <a:ln w="76200">
            <a:solidFill>
              <a:schemeClr val="accent1"/>
            </a:solidFill>
          </a:ln>
        </p:spPr>
        <p:txBody>
          <a:bodyPr/>
          <a:lstStyle/>
          <a:p>
            <a:pPr algn="ctr"/>
            <a:r>
              <a:rPr lang="it-IT" dirty="0"/>
              <a:t>Premio Vico: La storia </a:t>
            </a:r>
          </a:p>
        </p:txBody>
      </p:sp>
      <p:sp>
        <p:nvSpPr>
          <p:cNvPr id="3" name="Segnaposto contenuto 2">
            <a:extLst>
              <a:ext uri="{FF2B5EF4-FFF2-40B4-BE49-F238E27FC236}">
                <a16:creationId xmlns:a16="http://schemas.microsoft.com/office/drawing/2014/main" id="{726BA95F-413C-48B3-B1FA-6FC1081D75E7}"/>
              </a:ext>
            </a:extLst>
          </p:cNvPr>
          <p:cNvSpPr>
            <a:spLocks noGrp="1"/>
          </p:cNvSpPr>
          <p:nvPr>
            <p:ph idx="1"/>
          </p:nvPr>
        </p:nvSpPr>
        <p:spPr/>
        <p:txBody>
          <a:bodyPr>
            <a:normAutofit fontScale="92500"/>
          </a:bodyPr>
          <a:lstStyle/>
          <a:p>
            <a:pPr algn="just">
              <a:lnSpc>
                <a:spcPct val="150000"/>
              </a:lnSpc>
            </a:pPr>
            <a:r>
              <a:rPr lang="it-IT" dirty="0"/>
              <a:t>In sintonia con le politiche europee e nazionali per la realizzazione degli obiettivi e le strategie di </a:t>
            </a:r>
            <a:r>
              <a:rPr lang="it-IT" i="1" dirty="0"/>
              <a:t>«Lisbona 2010» </a:t>
            </a:r>
            <a:r>
              <a:rPr lang="it-IT" dirty="0"/>
              <a:t>e di </a:t>
            </a:r>
            <a:r>
              <a:rPr lang="it-IT" i="1" dirty="0"/>
              <a:t>«Europa 2020» </a:t>
            </a:r>
            <a:r>
              <a:rPr lang="it-IT" dirty="0"/>
              <a:t>il Premio è un progetto filosofico nel quale </a:t>
            </a:r>
            <a:r>
              <a:rPr lang="it-IT" i="1" dirty="0"/>
              <a:t>“formazione docente” </a:t>
            </a:r>
            <a:r>
              <a:rPr lang="it-IT" dirty="0"/>
              <a:t>e </a:t>
            </a:r>
            <a:r>
              <a:rPr lang="it-IT" i="1" dirty="0"/>
              <a:t>“percorsi per le competenze trasversali e orientamento”</a:t>
            </a:r>
            <a:r>
              <a:rPr lang="it-IT" dirty="0"/>
              <a:t> camminano su un unico binario. Promosso dal Dipartimento di Studi umanistici dell’Università di Napoli Federico II, in accordo con la sezione vichiana dell’Istituto Cnr di Napoli, e dalla SFI (Società Filosofica Italiana), il "Premio«, con relativo bando di partecipazione, è, dal 2017, patrocinato dal MIUR Campania e riconosce ai docenti delle scuole partecipanti una formazione di 25 ore sulla piattaforma SOFIA. </a:t>
            </a:r>
          </a:p>
        </p:txBody>
      </p:sp>
    </p:spTree>
    <p:extLst>
      <p:ext uri="{BB962C8B-B14F-4D97-AF65-F5344CB8AC3E}">
        <p14:creationId xmlns:p14="http://schemas.microsoft.com/office/powerpoint/2010/main" val="289531703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AE27396-CE66-4884-ABEA-4FAD7F722610}"/>
              </a:ext>
            </a:extLst>
          </p:cNvPr>
          <p:cNvSpPr>
            <a:spLocks noGrp="1"/>
          </p:cNvSpPr>
          <p:nvPr>
            <p:ph type="title"/>
          </p:nvPr>
        </p:nvSpPr>
        <p:spPr>
          <a:solidFill>
            <a:schemeClr val="accent1"/>
          </a:solidFill>
          <a:ln>
            <a:solidFill>
              <a:schemeClr val="accent1"/>
            </a:solidFill>
          </a:ln>
        </p:spPr>
        <p:txBody>
          <a:bodyPr/>
          <a:lstStyle/>
          <a:p>
            <a:pPr algn="ctr"/>
            <a:r>
              <a:rPr lang="it-IT" dirty="0"/>
              <a:t>Premio Vico: La storia </a:t>
            </a:r>
          </a:p>
        </p:txBody>
      </p:sp>
      <p:sp>
        <p:nvSpPr>
          <p:cNvPr id="3" name="Segnaposto contenuto 2">
            <a:extLst>
              <a:ext uri="{FF2B5EF4-FFF2-40B4-BE49-F238E27FC236}">
                <a16:creationId xmlns:a16="http://schemas.microsoft.com/office/drawing/2014/main" id="{16198728-7809-451C-AF3B-2408B71F0735}"/>
              </a:ext>
            </a:extLst>
          </p:cNvPr>
          <p:cNvSpPr>
            <a:spLocks noGrp="1"/>
          </p:cNvSpPr>
          <p:nvPr>
            <p:ph idx="1"/>
          </p:nvPr>
        </p:nvSpPr>
        <p:spPr/>
        <p:txBody>
          <a:bodyPr>
            <a:normAutofit/>
          </a:bodyPr>
          <a:lstStyle/>
          <a:p>
            <a:pPr algn="just">
              <a:lnSpc>
                <a:spcPct val="150000"/>
              </a:lnSpc>
            </a:pPr>
            <a:r>
              <a:rPr lang="it-IT" dirty="0"/>
              <a:t>Il "Premio" nasce dall'esigenza di coniugare ricerca scientifica e didattica per fortificare la complessa relazione tra due segmenti dell'istruzione pubblica italiana: Scuola e Università in un incontro/confronto con la cultura europea. Fine principale la diffusione della filosofia vichiana nel mondo, mettendo in relazione alcune fondamentali strutture di ricerca con l’intervento di studiosi provenienti da vari Paesi europei. </a:t>
            </a:r>
          </a:p>
          <a:p>
            <a:pPr>
              <a:lnSpc>
                <a:spcPct val="150000"/>
              </a:lnSpc>
            </a:pPr>
            <a:endParaRPr lang="it-IT" dirty="0"/>
          </a:p>
        </p:txBody>
      </p:sp>
    </p:spTree>
    <p:extLst>
      <p:ext uri="{BB962C8B-B14F-4D97-AF65-F5344CB8AC3E}">
        <p14:creationId xmlns:p14="http://schemas.microsoft.com/office/powerpoint/2010/main" val="70505781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8BA2B7E7-35CB-4C43-80BC-87A6293E7CAB}"/>
              </a:ext>
            </a:extLst>
          </p:cNvPr>
          <p:cNvSpPr>
            <a:spLocks noGrp="1"/>
          </p:cNvSpPr>
          <p:nvPr>
            <p:ph idx="1"/>
          </p:nvPr>
        </p:nvSpPr>
        <p:spPr/>
        <p:txBody>
          <a:bodyPr>
            <a:normAutofit/>
          </a:bodyPr>
          <a:lstStyle/>
          <a:p>
            <a:pPr lvl="0"/>
            <a:r>
              <a:rPr lang="it-IT" b="1" dirty="0"/>
              <a:t>(Gennaio/Febbraio)</a:t>
            </a:r>
            <a:r>
              <a:rPr lang="it-IT" dirty="0"/>
              <a:t> Fase rivolta agli studenti liceali. Gli studiosi delle Università partecipanti svolgono a Napoli una serie di lezioni (per due giorni in lingua italiana) su un testo scelto dall’organizzazione scientifica del Premio a inizio anno accademico</a:t>
            </a:r>
          </a:p>
          <a:p>
            <a:pPr lvl="0"/>
            <a:r>
              <a:rPr lang="it-IT" b="1" dirty="0"/>
              <a:t> (Marzo/Aprile)</a:t>
            </a:r>
            <a:r>
              <a:rPr lang="it-IT" dirty="0"/>
              <a:t> Correzione degli elaborati  affidata al comitato scientifico. I primi due vincitori  saranno premiati con la partecipazione  al Convegno di studi internazionale e alla pubblicazione dei loro elaborati. </a:t>
            </a:r>
          </a:p>
          <a:p>
            <a:pPr lvl="0"/>
            <a:r>
              <a:rPr lang="it-IT" b="1" dirty="0"/>
              <a:t>(Aprile)</a:t>
            </a:r>
            <a:r>
              <a:rPr lang="it-IT" dirty="0"/>
              <a:t> Cerimonia di premiazione nella sede dell’Università di Napoli alla presenza del Rettore (in streaming per le scuole fuori regione).</a:t>
            </a:r>
          </a:p>
          <a:p>
            <a:r>
              <a:rPr lang="it-IT" b="1" dirty="0"/>
              <a:t> (Maggio)</a:t>
            </a:r>
            <a:r>
              <a:rPr lang="it-IT" dirty="0"/>
              <a:t> Convegno di studi internazionali su Giambattista Vico</a:t>
            </a:r>
          </a:p>
          <a:p>
            <a:endParaRPr lang="it-IT" dirty="0"/>
          </a:p>
        </p:txBody>
      </p:sp>
      <p:sp>
        <p:nvSpPr>
          <p:cNvPr id="4" name="Titolo 1">
            <a:extLst>
              <a:ext uri="{FF2B5EF4-FFF2-40B4-BE49-F238E27FC236}">
                <a16:creationId xmlns:a16="http://schemas.microsoft.com/office/drawing/2014/main" id="{0365BCBA-A0C6-4D25-9693-E3F6BA5AD2DF}"/>
              </a:ext>
            </a:extLst>
          </p:cNvPr>
          <p:cNvSpPr>
            <a:spLocks noGrp="1"/>
          </p:cNvSpPr>
          <p:nvPr>
            <p:ph type="title"/>
          </p:nvPr>
        </p:nvSpPr>
        <p:spPr>
          <a:xfrm>
            <a:off x="1371600" y="685800"/>
            <a:ext cx="9601200" cy="1485900"/>
          </a:xfrm>
          <a:solidFill>
            <a:schemeClr val="accent1"/>
          </a:solidFill>
          <a:ln>
            <a:solidFill>
              <a:schemeClr val="accent1"/>
            </a:solidFill>
          </a:ln>
        </p:spPr>
        <p:txBody>
          <a:bodyPr/>
          <a:lstStyle/>
          <a:p>
            <a:pPr algn="ctr"/>
            <a:r>
              <a:rPr lang="it-IT" dirty="0"/>
              <a:t>Premio Vico: i 4 momenti delle edizioni precedenti </a:t>
            </a:r>
          </a:p>
        </p:txBody>
      </p:sp>
    </p:spTree>
    <p:extLst>
      <p:ext uri="{BB962C8B-B14F-4D97-AF65-F5344CB8AC3E}">
        <p14:creationId xmlns:p14="http://schemas.microsoft.com/office/powerpoint/2010/main" val="2184422307"/>
      </p:ext>
    </p:extLst>
  </p:cSld>
  <p:clrMapOvr>
    <a:masterClrMapping/>
  </p:clrMapOvr>
</p:sld>
</file>

<file path=ppt/theme/theme1.xml><?xml version="1.0" encoding="utf-8"?>
<a:theme xmlns:a="http://schemas.openxmlformats.org/drawingml/2006/main" name="Ritaglio">
  <a:themeElements>
    <a:clrScheme name="Crop">
      <a:dk1>
        <a:sysClr val="windowText" lastClr="000000"/>
      </a:dk1>
      <a:lt1>
        <a:sysClr val="window" lastClr="FFFFFF"/>
      </a:lt1>
      <a:dk2>
        <a:srgbClr val="4A2318"/>
      </a:dk2>
      <a:lt2>
        <a:srgbClr val="EDECEB"/>
      </a:lt2>
      <a:accent1>
        <a:srgbClr val="F3C82E"/>
      </a:accent1>
      <a:accent2>
        <a:srgbClr val="A26176"/>
      </a:accent2>
      <a:accent3>
        <a:srgbClr val="74A94E"/>
      </a:accent3>
      <a:accent4>
        <a:srgbClr val="188E8D"/>
      </a:accent4>
      <a:accent5>
        <a:srgbClr val="EE913A"/>
      </a:accent5>
      <a:accent6>
        <a:srgbClr val="DF5D4A"/>
      </a:accent6>
      <a:hlink>
        <a:srgbClr val="188E8D"/>
      </a:hlink>
      <a:folHlink>
        <a:srgbClr val="A26176"/>
      </a:folHlink>
    </a:clrScheme>
    <a:fontScheme name="Crop">
      <a:maj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Crop">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34925" cap="flat" cmpd="sng" algn="in">
          <a:solidFill>
            <a:schemeClr val="phClr"/>
          </a:solidFill>
          <a:prstDash val="solid"/>
        </a:ln>
        <a:ln w="19050" cap="flat" cmpd="sng" algn="in">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3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rop" id="{EC9488ED-E761-4D60-9AC4-764D1FE2C171}" vid="{D7AA1D6E-F3E9-4763-A3BC-84DF2E02F60F}"/>
    </a:ext>
  </a:extLst>
</a:theme>
</file>

<file path=docProps/app.xml><?xml version="1.0" encoding="utf-8"?>
<Properties xmlns="http://schemas.openxmlformats.org/officeDocument/2006/extended-properties" xmlns:vt="http://schemas.openxmlformats.org/officeDocument/2006/docPropsVTypes">
  <Template>TM10001105[[fn=Ritaglio]]</Template>
  <TotalTime>338</TotalTime>
  <Words>1349</Words>
  <Application>Microsoft Office PowerPoint</Application>
  <PresentationFormat>Widescreen</PresentationFormat>
  <Paragraphs>85</Paragraphs>
  <Slides>15</Slides>
  <Notes>0</Notes>
  <HiddenSlides>0</HiddenSlides>
  <MMClips>0</MMClips>
  <ScaleCrop>false</ScaleCrop>
  <HeadingPairs>
    <vt:vector size="6" baseType="variant">
      <vt:variant>
        <vt:lpstr>Caratteri utilizzati</vt:lpstr>
      </vt:variant>
      <vt:variant>
        <vt:i4>2</vt:i4>
      </vt:variant>
      <vt:variant>
        <vt:lpstr>Tema</vt:lpstr>
      </vt:variant>
      <vt:variant>
        <vt:i4>1</vt:i4>
      </vt:variant>
      <vt:variant>
        <vt:lpstr>Titoli diapositive</vt:lpstr>
      </vt:variant>
      <vt:variant>
        <vt:i4>15</vt:i4>
      </vt:variant>
    </vt:vector>
  </HeadingPairs>
  <TitlesOfParts>
    <vt:vector size="18" baseType="lpstr">
      <vt:lpstr>Calibri</vt:lpstr>
      <vt:lpstr>Franklin Gothic Book</vt:lpstr>
      <vt:lpstr>Ritaglio</vt:lpstr>
      <vt:lpstr>   X edizione  PREMIO FILOSOFICO  «GIAMBATTISTA VICO» www.vichiani.net curriculo trasversale di educazione civica alla Secondaria Superiore   </vt:lpstr>
      <vt:lpstr>Due obiettivi in un solo progetto </vt:lpstr>
      <vt:lpstr>X Edizione Premio Filosofico </vt:lpstr>
      <vt:lpstr>La prospettiva trasversale dell’insegnamento di educazione civica  Vico-Dante e la Costituzione italiana  Filosofia – Letteratura- Diritto - Educazione civica</vt:lpstr>
      <vt:lpstr>Educazione civica:</vt:lpstr>
      <vt:lpstr>   X edizione  PREMIO FILOSOFICO  «GIAMBATTISTA VICO» www.vichiani.net</vt:lpstr>
      <vt:lpstr>Premio Vico: La storia </vt:lpstr>
      <vt:lpstr>Premio Vico: La storia </vt:lpstr>
      <vt:lpstr>Premio Vico: i 4 momenti delle edizioni precedenti </vt:lpstr>
      <vt:lpstr>Studiosi che hanno partecipato alle lezioni e/o sedi universitarie che hanno ospitato il Convegno conclusivo </vt:lpstr>
      <vt:lpstr>X edizione  PREMIO FILOSOFICO  «GIAMBATTISTA VICO»</vt:lpstr>
      <vt:lpstr> Criteri di partecipazione</vt:lpstr>
      <vt:lpstr> Modalità di svolgimento</vt:lpstr>
      <vt:lpstr>Criteri di premiazione</vt:lpstr>
      <vt:lpstr>Contatti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X edizione  PREMIO FILOSOFICO  «GIAMBATTISTA VICO»</dc:title>
  <dc:creator>Luca</dc:creator>
  <cp:lastModifiedBy>Luca</cp:lastModifiedBy>
  <cp:revision>39</cp:revision>
  <dcterms:created xsi:type="dcterms:W3CDTF">2020-08-27T13:15:12Z</dcterms:created>
  <dcterms:modified xsi:type="dcterms:W3CDTF">2020-09-22T12:51:15Z</dcterms:modified>
</cp:coreProperties>
</file>